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63" r:id="rId3"/>
    <p:sldId id="264" r:id="rId4"/>
    <p:sldId id="265" r:id="rId5"/>
    <p:sldId id="266" r:id="rId6"/>
    <p:sldId id="267" r:id="rId7"/>
    <p:sldId id="268" r:id="rId8"/>
    <p:sldId id="270" r:id="rId9"/>
    <p:sldId id="269" r:id="rId10"/>
    <p:sldId id="271" r:id="rId11"/>
    <p:sldId id="272" r:id="rId12"/>
    <p:sldId id="273" r:id="rId13"/>
    <p:sldId id="275" r:id="rId14"/>
    <p:sldId id="276" r:id="rId15"/>
    <p:sldId id="277" r:id="rId16"/>
    <p:sldId id="278" r:id="rId17"/>
    <p:sldId id="279" r:id="rId18"/>
    <p:sldId id="280" r:id="rId19"/>
    <p:sldId id="284" r:id="rId20"/>
    <p:sldId id="285" r:id="rId21"/>
    <p:sldId id="281" r:id="rId22"/>
    <p:sldId id="286" r:id="rId23"/>
    <p:sldId id="283" r:id="rId2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AFDE"/>
    <a:srgbClr val="99D7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0ACA25-4060-47C5-879A-BDB92E3CC370}" v="52" dt="2021-11-26T10:34:52.493"/>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Destaqu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848" autoAdjust="0"/>
  </p:normalViewPr>
  <p:slideViewPr>
    <p:cSldViewPr snapToGrid="0">
      <p:cViewPr>
        <p:scale>
          <a:sx n="75" d="100"/>
          <a:sy n="75" d="100"/>
        </p:scale>
        <p:origin x="1170"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ael Kuffner dos Anjos" userId="3925196f-71a7-46bf-baee-ed570243f2ce" providerId="ADAL" clId="{62DAFA0D-5A87-4DCD-8586-46DC5ECDC8E4}"/>
    <pc:docChg chg="delSld modSld">
      <pc:chgData name="Rafael Kuffner dos Anjos" userId="3925196f-71a7-46bf-baee-ed570243f2ce" providerId="ADAL" clId="{62DAFA0D-5A87-4DCD-8586-46DC5ECDC8E4}" dt="2021-09-14T12:12:24.826" v="10" actId="20577"/>
      <pc:docMkLst>
        <pc:docMk/>
      </pc:docMkLst>
      <pc:sldChg chg="modSp mod">
        <pc:chgData name="Rafael Kuffner dos Anjos" userId="3925196f-71a7-46bf-baee-ed570243f2ce" providerId="ADAL" clId="{62DAFA0D-5A87-4DCD-8586-46DC5ECDC8E4}" dt="2021-09-14T12:12:24.826" v="10" actId="20577"/>
        <pc:sldMkLst>
          <pc:docMk/>
          <pc:sldMk cId="2250373187" sldId="256"/>
        </pc:sldMkLst>
        <pc:spChg chg="mod">
          <ac:chgData name="Rafael Kuffner dos Anjos" userId="3925196f-71a7-46bf-baee-ed570243f2ce" providerId="ADAL" clId="{62DAFA0D-5A87-4DCD-8586-46DC5ECDC8E4}" dt="2021-09-14T12:12:24.826" v="10" actId="20577"/>
          <ac:spMkLst>
            <pc:docMk/>
            <pc:sldMk cId="2250373187" sldId="256"/>
            <ac:spMk id="2" creationId="{80B9CD96-C14B-44A5-91B1-55D9A499211B}"/>
          </ac:spMkLst>
        </pc:spChg>
      </pc:sldChg>
      <pc:sldChg chg="del">
        <pc:chgData name="Rafael Kuffner dos Anjos" userId="3925196f-71a7-46bf-baee-ed570243f2ce" providerId="ADAL" clId="{62DAFA0D-5A87-4DCD-8586-46DC5ECDC8E4}" dt="2021-09-14T12:12:17.318" v="0" actId="47"/>
        <pc:sldMkLst>
          <pc:docMk/>
          <pc:sldMk cId="773643261" sldId="257"/>
        </pc:sldMkLst>
      </pc:sldChg>
      <pc:sldChg chg="del">
        <pc:chgData name="Rafael Kuffner dos Anjos" userId="3925196f-71a7-46bf-baee-ed570243f2ce" providerId="ADAL" clId="{62DAFA0D-5A87-4DCD-8586-46DC5ECDC8E4}" dt="2021-09-14T12:12:17.318" v="0" actId="47"/>
        <pc:sldMkLst>
          <pc:docMk/>
          <pc:sldMk cId="2618510689" sldId="258"/>
        </pc:sldMkLst>
      </pc:sldChg>
      <pc:sldChg chg="del">
        <pc:chgData name="Rafael Kuffner dos Anjos" userId="3925196f-71a7-46bf-baee-ed570243f2ce" providerId="ADAL" clId="{62DAFA0D-5A87-4DCD-8586-46DC5ECDC8E4}" dt="2021-09-14T12:12:17.318" v="0" actId="47"/>
        <pc:sldMkLst>
          <pc:docMk/>
          <pc:sldMk cId="2626564959" sldId="259"/>
        </pc:sldMkLst>
      </pc:sldChg>
      <pc:sldChg chg="del">
        <pc:chgData name="Rafael Kuffner dos Anjos" userId="3925196f-71a7-46bf-baee-ed570243f2ce" providerId="ADAL" clId="{62DAFA0D-5A87-4DCD-8586-46DC5ECDC8E4}" dt="2021-09-14T12:12:17.318" v="0" actId="47"/>
        <pc:sldMkLst>
          <pc:docMk/>
          <pc:sldMk cId="1741759209" sldId="260"/>
        </pc:sldMkLst>
      </pc:sldChg>
      <pc:sldChg chg="del">
        <pc:chgData name="Rafael Kuffner dos Anjos" userId="3925196f-71a7-46bf-baee-ed570243f2ce" providerId="ADAL" clId="{62DAFA0D-5A87-4DCD-8586-46DC5ECDC8E4}" dt="2021-09-14T12:12:17.318" v="0" actId="47"/>
        <pc:sldMkLst>
          <pc:docMk/>
          <pc:sldMk cId="3693817968" sldId="261"/>
        </pc:sldMkLst>
      </pc:sldChg>
      <pc:sldChg chg="del">
        <pc:chgData name="Rafael Kuffner dos Anjos" userId="3925196f-71a7-46bf-baee-ed570243f2ce" providerId="ADAL" clId="{62DAFA0D-5A87-4DCD-8586-46DC5ECDC8E4}" dt="2021-09-14T12:12:17.318" v="0" actId="47"/>
        <pc:sldMkLst>
          <pc:docMk/>
          <pc:sldMk cId="992679370" sldId="262"/>
        </pc:sldMkLst>
      </pc:sldChg>
      <pc:sldChg chg="del">
        <pc:chgData name="Rafael Kuffner dos Anjos" userId="3925196f-71a7-46bf-baee-ed570243f2ce" providerId="ADAL" clId="{62DAFA0D-5A87-4DCD-8586-46DC5ECDC8E4}" dt="2021-09-14T12:12:17.318" v="0" actId="47"/>
        <pc:sldMkLst>
          <pc:docMk/>
          <pc:sldMk cId="4042091567" sldId="263"/>
        </pc:sldMkLst>
      </pc:sldChg>
      <pc:sldChg chg="del">
        <pc:chgData name="Rafael Kuffner dos Anjos" userId="3925196f-71a7-46bf-baee-ed570243f2ce" providerId="ADAL" clId="{62DAFA0D-5A87-4DCD-8586-46DC5ECDC8E4}" dt="2021-09-14T12:12:17.318" v="0" actId="47"/>
        <pc:sldMkLst>
          <pc:docMk/>
          <pc:sldMk cId="4007352231" sldId="264"/>
        </pc:sldMkLst>
      </pc:sldChg>
      <pc:sldChg chg="del">
        <pc:chgData name="Rafael Kuffner dos Anjos" userId="3925196f-71a7-46bf-baee-ed570243f2ce" providerId="ADAL" clId="{62DAFA0D-5A87-4DCD-8586-46DC5ECDC8E4}" dt="2021-09-14T12:12:17.318" v="0" actId="47"/>
        <pc:sldMkLst>
          <pc:docMk/>
          <pc:sldMk cId="3701494299" sldId="265"/>
        </pc:sldMkLst>
      </pc:sldChg>
      <pc:sldChg chg="del">
        <pc:chgData name="Rafael Kuffner dos Anjos" userId="3925196f-71a7-46bf-baee-ed570243f2ce" providerId="ADAL" clId="{62DAFA0D-5A87-4DCD-8586-46DC5ECDC8E4}" dt="2021-09-14T12:12:17.318" v="0" actId="47"/>
        <pc:sldMkLst>
          <pc:docMk/>
          <pc:sldMk cId="3528289736" sldId="266"/>
        </pc:sldMkLst>
      </pc:sldChg>
      <pc:sldChg chg="del">
        <pc:chgData name="Rafael Kuffner dos Anjos" userId="3925196f-71a7-46bf-baee-ed570243f2ce" providerId="ADAL" clId="{62DAFA0D-5A87-4DCD-8586-46DC5ECDC8E4}" dt="2021-09-14T12:12:17.318" v="0" actId="47"/>
        <pc:sldMkLst>
          <pc:docMk/>
          <pc:sldMk cId="732190984" sldId="267"/>
        </pc:sldMkLst>
      </pc:sldChg>
      <pc:sldChg chg="del">
        <pc:chgData name="Rafael Kuffner dos Anjos" userId="3925196f-71a7-46bf-baee-ed570243f2ce" providerId="ADAL" clId="{62DAFA0D-5A87-4DCD-8586-46DC5ECDC8E4}" dt="2021-09-14T12:12:17.318" v="0" actId="47"/>
        <pc:sldMkLst>
          <pc:docMk/>
          <pc:sldMk cId="3343880058" sldId="268"/>
        </pc:sldMkLst>
      </pc:sldChg>
      <pc:sldChg chg="del">
        <pc:chgData name="Rafael Kuffner dos Anjos" userId="3925196f-71a7-46bf-baee-ed570243f2ce" providerId="ADAL" clId="{62DAFA0D-5A87-4DCD-8586-46DC5ECDC8E4}" dt="2021-09-14T12:12:17.318" v="0" actId="47"/>
        <pc:sldMkLst>
          <pc:docMk/>
          <pc:sldMk cId="2728283146" sldId="269"/>
        </pc:sldMkLst>
      </pc:sldChg>
      <pc:sldChg chg="del">
        <pc:chgData name="Rafael Kuffner dos Anjos" userId="3925196f-71a7-46bf-baee-ed570243f2ce" providerId="ADAL" clId="{62DAFA0D-5A87-4DCD-8586-46DC5ECDC8E4}" dt="2021-09-14T12:12:17.318" v="0" actId="47"/>
        <pc:sldMkLst>
          <pc:docMk/>
          <pc:sldMk cId="372906909" sldId="270"/>
        </pc:sldMkLst>
      </pc:sldChg>
    </pc:docChg>
  </pc:docChgLst>
  <pc:docChgLst>
    <pc:chgData name="Rafael Kuffner dos Anjos" userId="3925196f-71a7-46bf-baee-ed570243f2ce" providerId="ADAL" clId="{300ACA25-4060-47C5-879A-BDB92E3CC370}"/>
    <pc:docChg chg="undo custSel addSld delSld modSld">
      <pc:chgData name="Rafael Kuffner dos Anjos" userId="3925196f-71a7-46bf-baee-ed570243f2ce" providerId="ADAL" clId="{300ACA25-4060-47C5-879A-BDB92E3CC370}" dt="2021-11-26T10:37:44.657" v="1365" actId="20577"/>
      <pc:docMkLst>
        <pc:docMk/>
      </pc:docMkLst>
      <pc:sldChg chg="modSp mod">
        <pc:chgData name="Rafael Kuffner dos Anjos" userId="3925196f-71a7-46bf-baee-ed570243f2ce" providerId="ADAL" clId="{300ACA25-4060-47C5-879A-BDB92E3CC370}" dt="2021-11-26T09:27:28.185" v="4" actId="20577"/>
        <pc:sldMkLst>
          <pc:docMk/>
          <pc:sldMk cId="1207308501" sldId="257"/>
        </pc:sldMkLst>
        <pc:spChg chg="mod">
          <ac:chgData name="Rafael Kuffner dos Anjos" userId="3925196f-71a7-46bf-baee-ed570243f2ce" providerId="ADAL" clId="{300ACA25-4060-47C5-879A-BDB92E3CC370}" dt="2021-11-26T09:27:28.185" v="4" actId="20577"/>
          <ac:spMkLst>
            <pc:docMk/>
            <pc:sldMk cId="1207308501" sldId="257"/>
            <ac:spMk id="2" creationId="{00000000-0000-0000-0000-000000000000}"/>
          </ac:spMkLst>
        </pc:spChg>
      </pc:sldChg>
      <pc:sldChg chg="addSp modSp mod setBg">
        <pc:chgData name="Rafael Kuffner dos Anjos" userId="3925196f-71a7-46bf-baee-ed570243f2ce" providerId="ADAL" clId="{300ACA25-4060-47C5-879A-BDB92E3CC370}" dt="2021-11-26T09:28:47.762" v="12" actId="26606"/>
        <pc:sldMkLst>
          <pc:docMk/>
          <pc:sldMk cId="1602394921" sldId="263"/>
        </pc:sldMkLst>
        <pc:spChg chg="mod">
          <ac:chgData name="Rafael Kuffner dos Anjos" userId="3925196f-71a7-46bf-baee-ed570243f2ce" providerId="ADAL" clId="{300ACA25-4060-47C5-879A-BDB92E3CC370}" dt="2021-11-26T09:28:47.762" v="12" actId="26606"/>
          <ac:spMkLst>
            <pc:docMk/>
            <pc:sldMk cId="1602394921" sldId="263"/>
            <ac:spMk id="2" creationId="{00000000-0000-0000-0000-000000000000}"/>
          </ac:spMkLst>
        </pc:spChg>
        <pc:spChg chg="mod ord">
          <ac:chgData name="Rafael Kuffner dos Anjos" userId="3925196f-71a7-46bf-baee-ed570243f2ce" providerId="ADAL" clId="{300ACA25-4060-47C5-879A-BDB92E3CC370}" dt="2021-11-26T09:28:47.762" v="12" actId="26606"/>
          <ac:spMkLst>
            <pc:docMk/>
            <pc:sldMk cId="1602394921" sldId="263"/>
            <ac:spMk id="3" creationId="{00000000-0000-0000-0000-000000000000}"/>
          </ac:spMkLst>
        </pc:spChg>
        <pc:spChg chg="add">
          <ac:chgData name="Rafael Kuffner dos Anjos" userId="3925196f-71a7-46bf-baee-ed570243f2ce" providerId="ADAL" clId="{300ACA25-4060-47C5-879A-BDB92E3CC370}" dt="2021-11-26T09:28:47.762" v="12" actId="26606"/>
          <ac:spMkLst>
            <pc:docMk/>
            <pc:sldMk cId="1602394921" sldId="263"/>
            <ac:spMk id="71" creationId="{21AC6A30-4F22-4C0F-B278-19C5B8A80C55}"/>
          </ac:spMkLst>
        </pc:spChg>
        <pc:spChg chg="add">
          <ac:chgData name="Rafael Kuffner dos Anjos" userId="3925196f-71a7-46bf-baee-ed570243f2ce" providerId="ADAL" clId="{300ACA25-4060-47C5-879A-BDB92E3CC370}" dt="2021-11-26T09:28:47.762" v="12" actId="26606"/>
          <ac:spMkLst>
            <pc:docMk/>
            <pc:sldMk cId="1602394921" sldId="263"/>
            <ac:spMk id="73" creationId="{BB4335AD-65B1-44E4-90AF-264024FE4BD2}"/>
          </ac:spMkLst>
        </pc:spChg>
        <pc:picChg chg="mod">
          <ac:chgData name="Rafael Kuffner dos Anjos" userId="3925196f-71a7-46bf-baee-ed570243f2ce" providerId="ADAL" clId="{300ACA25-4060-47C5-879A-BDB92E3CC370}" dt="2021-11-26T09:28:47.762" v="12" actId="26606"/>
          <ac:picMkLst>
            <pc:docMk/>
            <pc:sldMk cId="1602394921" sldId="263"/>
            <ac:picMk id="4" creationId="{00000000-0000-0000-0000-000000000000}"/>
          </ac:picMkLst>
        </pc:picChg>
        <pc:picChg chg="add mod">
          <ac:chgData name="Rafael Kuffner dos Anjos" userId="3925196f-71a7-46bf-baee-ed570243f2ce" providerId="ADAL" clId="{300ACA25-4060-47C5-879A-BDB92E3CC370}" dt="2021-11-26T09:28:47.762" v="12" actId="26606"/>
          <ac:picMkLst>
            <pc:docMk/>
            <pc:sldMk cId="1602394921" sldId="263"/>
            <ac:picMk id="1026" creationId="{8AA09450-F920-4693-BDD3-43F256382A90}"/>
          </ac:picMkLst>
        </pc:picChg>
      </pc:sldChg>
      <pc:sldChg chg="addSp delSp modSp mod setBg setClrOvrMap">
        <pc:chgData name="Rafael Kuffner dos Anjos" userId="3925196f-71a7-46bf-baee-ed570243f2ce" providerId="ADAL" clId="{300ACA25-4060-47C5-879A-BDB92E3CC370}" dt="2021-11-26T09:32:15.797" v="34" actId="26606"/>
        <pc:sldMkLst>
          <pc:docMk/>
          <pc:sldMk cId="481553104" sldId="264"/>
        </pc:sldMkLst>
        <pc:spChg chg="mod">
          <ac:chgData name="Rafael Kuffner dos Anjos" userId="3925196f-71a7-46bf-baee-ed570243f2ce" providerId="ADAL" clId="{300ACA25-4060-47C5-879A-BDB92E3CC370}" dt="2021-11-26T09:32:15.797" v="34" actId="26606"/>
          <ac:spMkLst>
            <pc:docMk/>
            <pc:sldMk cId="481553104" sldId="264"/>
            <ac:spMk id="2" creationId="{00000000-0000-0000-0000-000000000000}"/>
          </ac:spMkLst>
        </pc:spChg>
        <pc:spChg chg="mod">
          <ac:chgData name="Rafael Kuffner dos Anjos" userId="3925196f-71a7-46bf-baee-ed570243f2ce" providerId="ADAL" clId="{300ACA25-4060-47C5-879A-BDB92E3CC370}" dt="2021-11-26T09:32:15.797" v="34" actId="26606"/>
          <ac:spMkLst>
            <pc:docMk/>
            <pc:sldMk cId="481553104" sldId="264"/>
            <ac:spMk id="3" creationId="{00000000-0000-0000-0000-000000000000}"/>
          </ac:spMkLst>
        </pc:spChg>
        <pc:spChg chg="add">
          <ac:chgData name="Rafael Kuffner dos Anjos" userId="3925196f-71a7-46bf-baee-ed570243f2ce" providerId="ADAL" clId="{300ACA25-4060-47C5-879A-BDB92E3CC370}" dt="2021-11-26T09:32:15.797" v="34" actId="26606"/>
          <ac:spMkLst>
            <pc:docMk/>
            <pc:sldMk cId="481553104" sldId="264"/>
            <ac:spMk id="6" creationId="{23E547B5-89CF-4EC0-96DE-25771AED0799}"/>
          </ac:spMkLst>
        </pc:spChg>
        <pc:spChg chg="add">
          <ac:chgData name="Rafael Kuffner dos Anjos" userId="3925196f-71a7-46bf-baee-ed570243f2ce" providerId="ADAL" clId="{300ACA25-4060-47C5-879A-BDB92E3CC370}" dt="2021-11-26T09:32:15.797" v="34" actId="26606"/>
          <ac:spMkLst>
            <pc:docMk/>
            <pc:sldMk cId="481553104" sldId="264"/>
            <ac:spMk id="7" creationId="{3F0B8CEB-8279-4E5E-A0CE-1FC9F71736F2}"/>
          </ac:spMkLst>
        </pc:spChg>
        <pc:spChg chg="add del">
          <ac:chgData name="Rafael Kuffner dos Anjos" userId="3925196f-71a7-46bf-baee-ed570243f2ce" providerId="ADAL" clId="{300ACA25-4060-47C5-879A-BDB92E3CC370}" dt="2021-11-26T09:29:18.495" v="20" actId="26606"/>
          <ac:spMkLst>
            <pc:docMk/>
            <pc:sldMk cId="481553104" sldId="264"/>
            <ac:spMk id="9" creationId="{C5E6CFF1-2F42-4E10-9A97-F116F46F53FE}"/>
          </ac:spMkLst>
        </pc:spChg>
        <pc:spChg chg="add del">
          <ac:chgData name="Rafael Kuffner dos Anjos" userId="3925196f-71a7-46bf-baee-ed570243f2ce" providerId="ADAL" clId="{300ACA25-4060-47C5-879A-BDB92E3CC370}" dt="2021-11-26T09:29:21.073" v="22" actId="26606"/>
          <ac:spMkLst>
            <pc:docMk/>
            <pc:sldMk cId="481553104" sldId="264"/>
            <ac:spMk id="13" creationId="{55D4142C-5077-457F-A6AD-3FECFDB39685}"/>
          </ac:spMkLst>
        </pc:spChg>
        <pc:spChg chg="add del">
          <ac:chgData name="Rafael Kuffner dos Anjos" userId="3925196f-71a7-46bf-baee-ed570243f2ce" providerId="ADAL" clId="{300ACA25-4060-47C5-879A-BDB92E3CC370}" dt="2021-11-26T09:29:21.073" v="22" actId="26606"/>
          <ac:spMkLst>
            <pc:docMk/>
            <pc:sldMk cId="481553104" sldId="264"/>
            <ac:spMk id="14" creationId="{9AA72BD9-2C5A-4EDC-931F-5AA08EACA0F3}"/>
          </ac:spMkLst>
        </pc:spChg>
        <pc:spChg chg="add del">
          <ac:chgData name="Rafael Kuffner dos Anjos" userId="3925196f-71a7-46bf-baee-ed570243f2ce" providerId="ADAL" clId="{300ACA25-4060-47C5-879A-BDB92E3CC370}" dt="2021-11-26T09:29:21.073" v="22" actId="26606"/>
          <ac:spMkLst>
            <pc:docMk/>
            <pc:sldMk cId="481553104" sldId="264"/>
            <ac:spMk id="15" creationId="{7A5F0580-5EE9-419F-96EE-B6529EF6E7D0}"/>
          </ac:spMkLst>
        </pc:spChg>
        <pc:spChg chg="add del">
          <ac:chgData name="Rafael Kuffner dos Anjos" userId="3925196f-71a7-46bf-baee-ed570243f2ce" providerId="ADAL" clId="{300ACA25-4060-47C5-879A-BDB92E3CC370}" dt="2021-11-26T09:29:21.073" v="22" actId="26606"/>
          <ac:spMkLst>
            <pc:docMk/>
            <pc:sldMk cId="481553104" sldId="264"/>
            <ac:spMk id="17" creationId="{DD3981AC-7B61-4947-BCF3-F7AA7FA385B9}"/>
          </ac:spMkLst>
        </pc:spChg>
        <pc:picChg chg="add del">
          <ac:chgData name="Rafael Kuffner dos Anjos" userId="3925196f-71a7-46bf-baee-ed570243f2ce" providerId="ADAL" clId="{300ACA25-4060-47C5-879A-BDB92E3CC370}" dt="2021-11-26T09:29:18.495" v="20" actId="26606"/>
          <ac:picMkLst>
            <pc:docMk/>
            <pc:sldMk cId="481553104" sldId="264"/>
            <ac:picMk id="5" creationId="{1208DA6B-6D70-434C-BD29-C074DA68F9FE}"/>
          </ac:picMkLst>
        </pc:picChg>
        <pc:picChg chg="add">
          <ac:chgData name="Rafael Kuffner dos Anjos" userId="3925196f-71a7-46bf-baee-ed570243f2ce" providerId="ADAL" clId="{300ACA25-4060-47C5-879A-BDB92E3CC370}" dt="2021-11-26T09:32:15.797" v="34" actId="26606"/>
          <ac:picMkLst>
            <pc:docMk/>
            <pc:sldMk cId="481553104" sldId="264"/>
            <ac:picMk id="8" creationId="{DD0C839A-21A3-4A1B-92EB-1D10A2EFF4D0}"/>
          </ac:picMkLst>
        </pc:picChg>
        <pc:picChg chg="add del">
          <ac:chgData name="Rafael Kuffner dos Anjos" userId="3925196f-71a7-46bf-baee-ed570243f2ce" providerId="ADAL" clId="{300ACA25-4060-47C5-879A-BDB92E3CC370}" dt="2021-11-26T09:29:21.073" v="22" actId="26606"/>
          <ac:picMkLst>
            <pc:docMk/>
            <pc:sldMk cId="481553104" sldId="264"/>
            <ac:picMk id="16" creationId="{89E8AEFC-7D8D-459E-890F-B251E77CAA29}"/>
          </ac:picMkLst>
        </pc:picChg>
        <pc:cxnChg chg="add del">
          <ac:chgData name="Rafael Kuffner dos Anjos" userId="3925196f-71a7-46bf-baee-ed570243f2ce" providerId="ADAL" clId="{300ACA25-4060-47C5-879A-BDB92E3CC370}" dt="2021-11-26T09:29:18.495" v="20" actId="26606"/>
          <ac:cxnSpMkLst>
            <pc:docMk/>
            <pc:sldMk cId="481553104" sldId="264"/>
            <ac:cxnSpMk id="11" creationId="{67182200-4859-4C8D-BCBB-55B245C28BA3}"/>
          </ac:cxnSpMkLst>
        </pc:cxnChg>
      </pc:sldChg>
      <pc:sldChg chg="addSp modSp mod setBg">
        <pc:chgData name="Rafael Kuffner dos Anjos" userId="3925196f-71a7-46bf-baee-ed570243f2ce" providerId="ADAL" clId="{300ACA25-4060-47C5-879A-BDB92E3CC370}" dt="2021-11-26T09:33:58.417" v="36" actId="26606"/>
        <pc:sldMkLst>
          <pc:docMk/>
          <pc:sldMk cId="439090246" sldId="265"/>
        </pc:sldMkLst>
        <pc:spChg chg="mod">
          <ac:chgData name="Rafael Kuffner dos Anjos" userId="3925196f-71a7-46bf-baee-ed570243f2ce" providerId="ADAL" clId="{300ACA25-4060-47C5-879A-BDB92E3CC370}" dt="2021-11-26T09:33:58.417" v="36" actId="26606"/>
          <ac:spMkLst>
            <pc:docMk/>
            <pc:sldMk cId="439090246" sldId="265"/>
            <ac:spMk id="2" creationId="{00000000-0000-0000-0000-000000000000}"/>
          </ac:spMkLst>
        </pc:spChg>
        <pc:spChg chg="mod ord">
          <ac:chgData name="Rafael Kuffner dos Anjos" userId="3925196f-71a7-46bf-baee-ed570243f2ce" providerId="ADAL" clId="{300ACA25-4060-47C5-879A-BDB92E3CC370}" dt="2021-11-26T09:33:58.417" v="36" actId="26606"/>
          <ac:spMkLst>
            <pc:docMk/>
            <pc:sldMk cId="439090246" sldId="265"/>
            <ac:spMk id="3" creationId="{00000000-0000-0000-0000-000000000000}"/>
          </ac:spMkLst>
        </pc:spChg>
        <pc:spChg chg="add">
          <ac:chgData name="Rafael Kuffner dos Anjos" userId="3925196f-71a7-46bf-baee-ed570243f2ce" providerId="ADAL" clId="{300ACA25-4060-47C5-879A-BDB92E3CC370}" dt="2021-11-26T09:33:58.417" v="36" actId="26606"/>
          <ac:spMkLst>
            <pc:docMk/>
            <pc:sldMk cId="439090246" sldId="265"/>
            <ac:spMk id="71" creationId="{23E547B5-89CF-4EC0-96DE-25771AED0799}"/>
          </ac:spMkLst>
        </pc:spChg>
        <pc:spChg chg="add">
          <ac:chgData name="Rafael Kuffner dos Anjos" userId="3925196f-71a7-46bf-baee-ed570243f2ce" providerId="ADAL" clId="{300ACA25-4060-47C5-879A-BDB92E3CC370}" dt="2021-11-26T09:33:58.417" v="36" actId="26606"/>
          <ac:spMkLst>
            <pc:docMk/>
            <pc:sldMk cId="439090246" sldId="265"/>
            <ac:spMk id="73" creationId="{3F0B8CEB-8279-4E5E-A0CE-1FC9F71736F2}"/>
          </ac:spMkLst>
        </pc:spChg>
        <pc:picChg chg="add mod">
          <ac:chgData name="Rafael Kuffner dos Anjos" userId="3925196f-71a7-46bf-baee-ed570243f2ce" providerId="ADAL" clId="{300ACA25-4060-47C5-879A-BDB92E3CC370}" dt="2021-11-26T09:33:58.417" v="36" actId="26606"/>
          <ac:picMkLst>
            <pc:docMk/>
            <pc:sldMk cId="439090246" sldId="265"/>
            <ac:picMk id="2050" creationId="{31B17ADB-6F2D-4CC8-BDBB-5F24FC783E34}"/>
          </ac:picMkLst>
        </pc:picChg>
      </pc:sldChg>
      <pc:sldChg chg="addSp delSp modSp mod setBg">
        <pc:chgData name="Rafael Kuffner dos Anjos" userId="3925196f-71a7-46bf-baee-ed570243f2ce" providerId="ADAL" clId="{300ACA25-4060-47C5-879A-BDB92E3CC370}" dt="2021-11-26T09:39:25.543" v="53" actId="26606"/>
        <pc:sldMkLst>
          <pc:docMk/>
          <pc:sldMk cId="1565823820" sldId="266"/>
        </pc:sldMkLst>
        <pc:spChg chg="mod">
          <ac:chgData name="Rafael Kuffner dos Anjos" userId="3925196f-71a7-46bf-baee-ed570243f2ce" providerId="ADAL" clId="{300ACA25-4060-47C5-879A-BDB92E3CC370}" dt="2021-11-26T09:39:25.543" v="53" actId="26606"/>
          <ac:spMkLst>
            <pc:docMk/>
            <pc:sldMk cId="1565823820" sldId="266"/>
            <ac:spMk id="2" creationId="{00000000-0000-0000-0000-000000000000}"/>
          </ac:spMkLst>
        </pc:spChg>
        <pc:spChg chg="mod">
          <ac:chgData name="Rafael Kuffner dos Anjos" userId="3925196f-71a7-46bf-baee-ed570243f2ce" providerId="ADAL" clId="{300ACA25-4060-47C5-879A-BDB92E3CC370}" dt="2021-11-26T09:39:25.543" v="53" actId="26606"/>
          <ac:spMkLst>
            <pc:docMk/>
            <pc:sldMk cId="1565823820" sldId="266"/>
            <ac:spMk id="3" creationId="{00000000-0000-0000-0000-000000000000}"/>
          </ac:spMkLst>
        </pc:spChg>
        <pc:spChg chg="add del">
          <ac:chgData name="Rafael Kuffner dos Anjos" userId="3925196f-71a7-46bf-baee-ed570243f2ce" providerId="ADAL" clId="{300ACA25-4060-47C5-879A-BDB92E3CC370}" dt="2021-11-26T09:39:25.538" v="52" actId="26606"/>
          <ac:spMkLst>
            <pc:docMk/>
            <pc:sldMk cId="1565823820" sldId="266"/>
            <ac:spMk id="71" creationId="{D009D6D5-DAC2-4A8B-A17A-E206B9012D09}"/>
          </ac:spMkLst>
        </pc:spChg>
        <pc:picChg chg="add mod">
          <ac:chgData name="Rafael Kuffner dos Anjos" userId="3925196f-71a7-46bf-baee-ed570243f2ce" providerId="ADAL" clId="{300ACA25-4060-47C5-879A-BDB92E3CC370}" dt="2021-11-26T09:39:25.543" v="53" actId="26606"/>
          <ac:picMkLst>
            <pc:docMk/>
            <pc:sldMk cId="1565823820" sldId="266"/>
            <ac:picMk id="3074" creationId="{810ACD59-4FA8-4F50-8B20-DC603E1CF341}"/>
          </ac:picMkLst>
        </pc:picChg>
      </pc:sldChg>
      <pc:sldChg chg="addSp delSp modSp mod">
        <pc:chgData name="Rafael Kuffner dos Anjos" userId="3925196f-71a7-46bf-baee-ed570243f2ce" providerId="ADAL" clId="{300ACA25-4060-47C5-879A-BDB92E3CC370}" dt="2021-11-26T09:42:17.383" v="120" actId="14100"/>
        <pc:sldMkLst>
          <pc:docMk/>
          <pc:sldMk cId="1778145283" sldId="267"/>
        </pc:sldMkLst>
        <pc:spChg chg="mod">
          <ac:chgData name="Rafael Kuffner dos Anjos" userId="3925196f-71a7-46bf-baee-ed570243f2ce" providerId="ADAL" clId="{300ACA25-4060-47C5-879A-BDB92E3CC370}" dt="2021-11-26T09:42:15.948" v="118" actId="1076"/>
          <ac:spMkLst>
            <pc:docMk/>
            <pc:sldMk cId="1778145283" sldId="267"/>
            <ac:spMk id="6" creationId="{00000000-0000-0000-0000-000000000000}"/>
          </ac:spMkLst>
        </pc:spChg>
        <pc:spChg chg="mod">
          <ac:chgData name="Rafael Kuffner dos Anjos" userId="3925196f-71a7-46bf-baee-ed570243f2ce" providerId="ADAL" clId="{300ACA25-4060-47C5-879A-BDB92E3CC370}" dt="2021-11-26T09:42:17.383" v="120" actId="14100"/>
          <ac:spMkLst>
            <pc:docMk/>
            <pc:sldMk cId="1778145283" sldId="267"/>
            <ac:spMk id="7" creationId="{00000000-0000-0000-0000-000000000000}"/>
          </ac:spMkLst>
        </pc:spChg>
        <pc:spChg chg="mod">
          <ac:chgData name="Rafael Kuffner dos Anjos" userId="3925196f-71a7-46bf-baee-ed570243f2ce" providerId="ADAL" clId="{300ACA25-4060-47C5-879A-BDB92E3CC370}" dt="2021-11-26T09:42:15.948" v="118" actId="1076"/>
          <ac:spMkLst>
            <pc:docMk/>
            <pc:sldMk cId="1778145283" sldId="267"/>
            <ac:spMk id="8" creationId="{00000000-0000-0000-0000-000000000000}"/>
          </ac:spMkLst>
        </pc:spChg>
        <pc:spChg chg="mod">
          <ac:chgData name="Rafael Kuffner dos Anjos" userId="3925196f-71a7-46bf-baee-ed570243f2ce" providerId="ADAL" clId="{300ACA25-4060-47C5-879A-BDB92E3CC370}" dt="2021-11-26T09:42:15.948" v="118" actId="1076"/>
          <ac:spMkLst>
            <pc:docMk/>
            <pc:sldMk cId="1778145283" sldId="267"/>
            <ac:spMk id="9" creationId="{00000000-0000-0000-0000-000000000000}"/>
          </ac:spMkLst>
        </pc:spChg>
        <pc:picChg chg="mod modCrop">
          <ac:chgData name="Rafael Kuffner dos Anjos" userId="3925196f-71a7-46bf-baee-ed570243f2ce" providerId="ADAL" clId="{300ACA25-4060-47C5-879A-BDB92E3CC370}" dt="2021-11-26T09:42:15.948" v="118" actId="1076"/>
          <ac:picMkLst>
            <pc:docMk/>
            <pc:sldMk cId="1778145283" sldId="267"/>
            <ac:picMk id="5" creationId="{00000000-0000-0000-0000-000000000000}"/>
          </ac:picMkLst>
        </pc:picChg>
        <pc:picChg chg="add del mod modCrop">
          <ac:chgData name="Rafael Kuffner dos Anjos" userId="3925196f-71a7-46bf-baee-ed570243f2ce" providerId="ADAL" clId="{300ACA25-4060-47C5-879A-BDB92E3CC370}" dt="2021-11-26T09:42:15.269" v="116"/>
          <ac:picMkLst>
            <pc:docMk/>
            <pc:sldMk cId="1778145283" sldId="267"/>
            <ac:picMk id="10" creationId="{6A0691F5-6C10-4E82-A8E9-CFF8F5D8782A}"/>
          </ac:picMkLst>
        </pc:picChg>
        <pc:picChg chg="add del mod">
          <ac:chgData name="Rafael Kuffner dos Anjos" userId="3925196f-71a7-46bf-baee-ed570243f2ce" providerId="ADAL" clId="{300ACA25-4060-47C5-879A-BDB92E3CC370}" dt="2021-11-26T09:41:49.357" v="64"/>
          <ac:picMkLst>
            <pc:docMk/>
            <pc:sldMk cId="1778145283" sldId="267"/>
            <ac:picMk id="11" creationId="{1F986167-2A6D-44A0-9894-846BBAE491DF}"/>
          </ac:picMkLst>
        </pc:picChg>
        <pc:picChg chg="add del mod">
          <ac:chgData name="Rafael Kuffner dos Anjos" userId="3925196f-71a7-46bf-baee-ed570243f2ce" providerId="ADAL" clId="{300ACA25-4060-47C5-879A-BDB92E3CC370}" dt="2021-11-26T09:42:15.058" v="111"/>
          <ac:picMkLst>
            <pc:docMk/>
            <pc:sldMk cId="1778145283" sldId="267"/>
            <ac:picMk id="4098" creationId="{2D1F7D81-9086-4410-8554-D907666A9682}"/>
          </ac:picMkLst>
        </pc:picChg>
      </pc:sldChg>
      <pc:sldChg chg="modSp mod">
        <pc:chgData name="Rafael Kuffner dos Anjos" userId="3925196f-71a7-46bf-baee-ed570243f2ce" providerId="ADAL" clId="{300ACA25-4060-47C5-879A-BDB92E3CC370}" dt="2021-11-26T09:45:26.757" v="126" actId="1076"/>
        <pc:sldMkLst>
          <pc:docMk/>
          <pc:sldMk cId="1504745009" sldId="268"/>
        </pc:sldMkLst>
        <pc:spChg chg="mod">
          <ac:chgData name="Rafael Kuffner dos Anjos" userId="3925196f-71a7-46bf-baee-ed570243f2ce" providerId="ADAL" clId="{300ACA25-4060-47C5-879A-BDB92E3CC370}" dt="2021-11-26T09:45:26.757" v="126" actId="1076"/>
          <ac:spMkLst>
            <pc:docMk/>
            <pc:sldMk cId="1504745009" sldId="268"/>
            <ac:spMk id="2" creationId="{00000000-0000-0000-0000-000000000000}"/>
          </ac:spMkLst>
        </pc:spChg>
        <pc:spChg chg="mod">
          <ac:chgData name="Rafael Kuffner dos Anjos" userId="3925196f-71a7-46bf-baee-ed570243f2ce" providerId="ADAL" clId="{300ACA25-4060-47C5-879A-BDB92E3CC370}" dt="2021-11-26T09:45:19.292" v="124" actId="14100"/>
          <ac:spMkLst>
            <pc:docMk/>
            <pc:sldMk cId="1504745009" sldId="268"/>
            <ac:spMk id="3" creationId="{00000000-0000-0000-0000-000000000000}"/>
          </ac:spMkLst>
        </pc:spChg>
        <pc:picChg chg="mod">
          <ac:chgData name="Rafael Kuffner dos Anjos" userId="3925196f-71a7-46bf-baee-ed570243f2ce" providerId="ADAL" clId="{300ACA25-4060-47C5-879A-BDB92E3CC370}" dt="2021-11-26T09:45:16.411" v="123" actId="1076"/>
          <ac:picMkLst>
            <pc:docMk/>
            <pc:sldMk cId="1504745009" sldId="268"/>
            <ac:picMk id="4" creationId="{00000000-0000-0000-0000-000000000000}"/>
          </ac:picMkLst>
        </pc:picChg>
      </pc:sldChg>
      <pc:sldChg chg="addSp modSp mod setBg">
        <pc:chgData name="Rafael Kuffner dos Anjos" userId="3925196f-71a7-46bf-baee-ed570243f2ce" providerId="ADAL" clId="{300ACA25-4060-47C5-879A-BDB92E3CC370}" dt="2021-11-26T09:49:55.834" v="130" actId="26606"/>
        <pc:sldMkLst>
          <pc:docMk/>
          <pc:sldMk cId="2034684481" sldId="269"/>
        </pc:sldMkLst>
        <pc:spChg chg="mod">
          <ac:chgData name="Rafael Kuffner dos Anjos" userId="3925196f-71a7-46bf-baee-ed570243f2ce" providerId="ADAL" clId="{300ACA25-4060-47C5-879A-BDB92E3CC370}" dt="2021-11-26T09:49:55.834" v="130" actId="26606"/>
          <ac:spMkLst>
            <pc:docMk/>
            <pc:sldMk cId="2034684481" sldId="269"/>
            <ac:spMk id="2" creationId="{00000000-0000-0000-0000-000000000000}"/>
          </ac:spMkLst>
        </pc:spChg>
        <pc:spChg chg="mod">
          <ac:chgData name="Rafael Kuffner dos Anjos" userId="3925196f-71a7-46bf-baee-ed570243f2ce" providerId="ADAL" clId="{300ACA25-4060-47C5-879A-BDB92E3CC370}" dt="2021-11-26T09:49:55.834" v="130" actId="26606"/>
          <ac:spMkLst>
            <pc:docMk/>
            <pc:sldMk cId="2034684481" sldId="269"/>
            <ac:spMk id="3" creationId="{00000000-0000-0000-0000-000000000000}"/>
          </ac:spMkLst>
        </pc:spChg>
        <pc:picChg chg="add">
          <ac:chgData name="Rafael Kuffner dos Anjos" userId="3925196f-71a7-46bf-baee-ed570243f2ce" providerId="ADAL" clId="{300ACA25-4060-47C5-879A-BDB92E3CC370}" dt="2021-11-26T09:49:55.834" v="130" actId="26606"/>
          <ac:picMkLst>
            <pc:docMk/>
            <pc:sldMk cId="2034684481" sldId="269"/>
            <ac:picMk id="5" creationId="{28BE206B-8E8B-40A2-A686-2894BA044745}"/>
          </ac:picMkLst>
        </pc:picChg>
      </pc:sldChg>
      <pc:sldChg chg="addSp modSp mod setBg">
        <pc:chgData name="Rafael Kuffner dos Anjos" userId="3925196f-71a7-46bf-baee-ed570243f2ce" providerId="ADAL" clId="{300ACA25-4060-47C5-879A-BDB92E3CC370}" dt="2021-11-26T09:45:43.987" v="129" actId="26606"/>
        <pc:sldMkLst>
          <pc:docMk/>
          <pc:sldMk cId="330672074" sldId="270"/>
        </pc:sldMkLst>
        <pc:spChg chg="mod">
          <ac:chgData name="Rafael Kuffner dos Anjos" userId="3925196f-71a7-46bf-baee-ed570243f2ce" providerId="ADAL" clId="{300ACA25-4060-47C5-879A-BDB92E3CC370}" dt="2021-11-26T09:45:43.987" v="129" actId="26606"/>
          <ac:spMkLst>
            <pc:docMk/>
            <pc:sldMk cId="330672074" sldId="270"/>
            <ac:spMk id="2" creationId="{00000000-0000-0000-0000-000000000000}"/>
          </ac:spMkLst>
        </pc:spChg>
        <pc:spChg chg="mod">
          <ac:chgData name="Rafael Kuffner dos Anjos" userId="3925196f-71a7-46bf-baee-ed570243f2ce" providerId="ADAL" clId="{300ACA25-4060-47C5-879A-BDB92E3CC370}" dt="2021-11-26T09:45:43.987" v="129" actId="26606"/>
          <ac:spMkLst>
            <pc:docMk/>
            <pc:sldMk cId="330672074" sldId="270"/>
            <ac:spMk id="3" creationId="{00000000-0000-0000-0000-000000000000}"/>
          </ac:spMkLst>
        </pc:spChg>
        <pc:picChg chg="add">
          <ac:chgData name="Rafael Kuffner dos Anjos" userId="3925196f-71a7-46bf-baee-ed570243f2ce" providerId="ADAL" clId="{300ACA25-4060-47C5-879A-BDB92E3CC370}" dt="2021-11-26T09:45:43.987" v="129" actId="26606"/>
          <ac:picMkLst>
            <pc:docMk/>
            <pc:sldMk cId="330672074" sldId="270"/>
            <ac:picMk id="5" creationId="{4BF42831-0F6B-4A85-BBEF-F309975F57C8}"/>
          </ac:picMkLst>
        </pc:picChg>
      </pc:sldChg>
      <pc:sldChg chg="addSp delSp modSp mod setBg">
        <pc:chgData name="Rafael Kuffner dos Anjos" userId="3925196f-71a7-46bf-baee-ed570243f2ce" providerId="ADAL" clId="{300ACA25-4060-47C5-879A-BDB92E3CC370}" dt="2021-11-26T10:11:19.490" v="165" actId="1076"/>
        <pc:sldMkLst>
          <pc:docMk/>
          <pc:sldMk cId="1550116951" sldId="271"/>
        </pc:sldMkLst>
        <pc:spChg chg="mod">
          <ac:chgData name="Rafael Kuffner dos Anjos" userId="3925196f-71a7-46bf-baee-ed570243f2ce" providerId="ADAL" clId="{300ACA25-4060-47C5-879A-BDB92E3CC370}" dt="2021-11-26T10:10:17.996" v="138" actId="26606"/>
          <ac:spMkLst>
            <pc:docMk/>
            <pc:sldMk cId="1550116951" sldId="271"/>
            <ac:spMk id="2" creationId="{00000000-0000-0000-0000-000000000000}"/>
          </ac:spMkLst>
        </pc:spChg>
        <pc:spChg chg="mod">
          <ac:chgData name="Rafael Kuffner dos Anjos" userId="3925196f-71a7-46bf-baee-ed570243f2ce" providerId="ADAL" clId="{300ACA25-4060-47C5-879A-BDB92E3CC370}" dt="2021-11-26T10:10:23.292" v="139" actId="14100"/>
          <ac:spMkLst>
            <pc:docMk/>
            <pc:sldMk cId="1550116951" sldId="271"/>
            <ac:spMk id="3" creationId="{00000000-0000-0000-0000-000000000000}"/>
          </ac:spMkLst>
        </pc:spChg>
        <pc:spChg chg="add mod">
          <ac:chgData name="Rafael Kuffner dos Anjos" userId="3925196f-71a7-46bf-baee-ed570243f2ce" providerId="ADAL" clId="{300ACA25-4060-47C5-879A-BDB92E3CC370}" dt="2021-11-26T10:11:19.490" v="165" actId="1076"/>
          <ac:spMkLst>
            <pc:docMk/>
            <pc:sldMk cId="1550116951" sldId="271"/>
            <ac:spMk id="4" creationId="{8ABE79FD-AE07-4210-9DDF-21A4CB9BF836}"/>
          </ac:spMkLst>
        </pc:spChg>
        <pc:spChg chg="add del">
          <ac:chgData name="Rafael Kuffner dos Anjos" userId="3925196f-71a7-46bf-baee-ed570243f2ce" providerId="ADAL" clId="{300ACA25-4060-47C5-879A-BDB92E3CC370}" dt="2021-11-26T10:10:14.516" v="135" actId="26606"/>
          <ac:spMkLst>
            <pc:docMk/>
            <pc:sldMk cId="1550116951" sldId="271"/>
            <ac:spMk id="71" creationId="{45D37F4E-DDB4-456B-97E0-9937730A039F}"/>
          </ac:spMkLst>
        </pc:spChg>
        <pc:spChg chg="add del">
          <ac:chgData name="Rafael Kuffner dos Anjos" userId="3925196f-71a7-46bf-baee-ed570243f2ce" providerId="ADAL" clId="{300ACA25-4060-47C5-879A-BDB92E3CC370}" dt="2021-11-26T10:10:14.516" v="135" actId="26606"/>
          <ac:spMkLst>
            <pc:docMk/>
            <pc:sldMk cId="1550116951" sldId="271"/>
            <ac:spMk id="73" creationId="{B2DD41CD-8F47-4F56-AD12-4E2FF7696987}"/>
          </ac:spMkLst>
        </pc:spChg>
        <pc:spChg chg="add">
          <ac:chgData name="Rafael Kuffner dos Anjos" userId="3925196f-71a7-46bf-baee-ed570243f2ce" providerId="ADAL" clId="{300ACA25-4060-47C5-879A-BDB92E3CC370}" dt="2021-11-26T10:10:17.996" v="138" actId="26606"/>
          <ac:spMkLst>
            <pc:docMk/>
            <pc:sldMk cId="1550116951" sldId="271"/>
            <ac:spMk id="5126" creationId="{131BAD53-4E89-4F62-BBB7-26359763ED39}"/>
          </ac:spMkLst>
        </pc:spChg>
        <pc:spChg chg="add">
          <ac:chgData name="Rafael Kuffner dos Anjos" userId="3925196f-71a7-46bf-baee-ed570243f2ce" providerId="ADAL" clId="{300ACA25-4060-47C5-879A-BDB92E3CC370}" dt="2021-11-26T10:10:17.996" v="138" actId="26606"/>
          <ac:spMkLst>
            <pc:docMk/>
            <pc:sldMk cId="1550116951" sldId="271"/>
            <ac:spMk id="5127" creationId="{62756DA2-40EB-4C6F-B962-5822FFB54FB6}"/>
          </ac:spMkLst>
        </pc:spChg>
        <pc:picChg chg="add mod">
          <ac:chgData name="Rafael Kuffner dos Anjos" userId="3925196f-71a7-46bf-baee-ed570243f2ce" providerId="ADAL" clId="{300ACA25-4060-47C5-879A-BDB92E3CC370}" dt="2021-11-26T10:10:17.996" v="138" actId="26606"/>
          <ac:picMkLst>
            <pc:docMk/>
            <pc:sldMk cId="1550116951" sldId="271"/>
            <ac:picMk id="5122" creationId="{344ACB4A-5FF6-4213-8066-B6EB7D4EBF3E}"/>
          </ac:picMkLst>
        </pc:picChg>
        <pc:cxnChg chg="add del">
          <ac:chgData name="Rafael Kuffner dos Anjos" userId="3925196f-71a7-46bf-baee-ed570243f2ce" providerId="ADAL" clId="{300ACA25-4060-47C5-879A-BDB92E3CC370}" dt="2021-11-26T10:10:17.984" v="137" actId="26606"/>
          <ac:cxnSpMkLst>
            <pc:docMk/>
            <pc:sldMk cId="1550116951" sldId="271"/>
            <ac:cxnSpMk id="5124" creationId="{A7F400EE-A8A5-48AF-B4D6-291B52C6F0B0}"/>
          </ac:cxnSpMkLst>
        </pc:cxnChg>
      </pc:sldChg>
      <pc:sldChg chg="addSp modSp mod setBg">
        <pc:chgData name="Rafael Kuffner dos Anjos" userId="3925196f-71a7-46bf-baee-ed570243f2ce" providerId="ADAL" clId="{300ACA25-4060-47C5-879A-BDB92E3CC370}" dt="2021-11-26T10:13:47.594" v="201" actId="1036"/>
        <pc:sldMkLst>
          <pc:docMk/>
          <pc:sldMk cId="890273265" sldId="272"/>
        </pc:sldMkLst>
        <pc:spChg chg="mod">
          <ac:chgData name="Rafael Kuffner dos Anjos" userId="3925196f-71a7-46bf-baee-ed570243f2ce" providerId="ADAL" clId="{300ACA25-4060-47C5-879A-BDB92E3CC370}" dt="2021-11-26T10:13:22.860" v="168" actId="26606"/>
          <ac:spMkLst>
            <pc:docMk/>
            <pc:sldMk cId="890273265" sldId="272"/>
            <ac:spMk id="2" creationId="{00000000-0000-0000-0000-000000000000}"/>
          </ac:spMkLst>
        </pc:spChg>
        <pc:spChg chg="mod">
          <ac:chgData name="Rafael Kuffner dos Anjos" userId="3925196f-71a7-46bf-baee-ed570243f2ce" providerId="ADAL" clId="{300ACA25-4060-47C5-879A-BDB92E3CC370}" dt="2021-11-26T10:13:22.860" v="168" actId="26606"/>
          <ac:spMkLst>
            <pc:docMk/>
            <pc:sldMk cId="890273265" sldId="272"/>
            <ac:spMk id="3" creationId="{00000000-0000-0000-0000-000000000000}"/>
          </ac:spMkLst>
        </pc:spChg>
        <pc:spChg chg="add mod">
          <ac:chgData name="Rafael Kuffner dos Anjos" userId="3925196f-71a7-46bf-baee-ed570243f2ce" providerId="ADAL" clId="{300ACA25-4060-47C5-879A-BDB92E3CC370}" dt="2021-11-26T10:13:47.594" v="201" actId="1036"/>
          <ac:spMkLst>
            <pc:docMk/>
            <pc:sldMk cId="890273265" sldId="272"/>
            <ac:spMk id="4" creationId="{E90F11D0-A006-43D4-926A-E2FD0D984980}"/>
          </ac:spMkLst>
        </pc:spChg>
        <pc:spChg chg="add">
          <ac:chgData name="Rafael Kuffner dos Anjos" userId="3925196f-71a7-46bf-baee-ed570243f2ce" providerId="ADAL" clId="{300ACA25-4060-47C5-879A-BDB92E3CC370}" dt="2021-11-26T10:13:22.860" v="168" actId="26606"/>
          <ac:spMkLst>
            <pc:docMk/>
            <pc:sldMk cId="890273265" sldId="272"/>
            <ac:spMk id="71" creationId="{5E39A796-BE83-48B1-B33F-35C4A32AAB57}"/>
          </ac:spMkLst>
        </pc:spChg>
        <pc:spChg chg="add">
          <ac:chgData name="Rafael Kuffner dos Anjos" userId="3925196f-71a7-46bf-baee-ed570243f2ce" providerId="ADAL" clId="{300ACA25-4060-47C5-879A-BDB92E3CC370}" dt="2021-11-26T10:13:22.860" v="168" actId="26606"/>
          <ac:spMkLst>
            <pc:docMk/>
            <pc:sldMk cId="890273265" sldId="272"/>
            <ac:spMk id="73" creationId="{72F84B47-E267-4194-8194-831DB7B5547F}"/>
          </ac:spMkLst>
        </pc:spChg>
        <pc:picChg chg="add mod">
          <ac:chgData name="Rafael Kuffner dos Anjos" userId="3925196f-71a7-46bf-baee-ed570243f2ce" providerId="ADAL" clId="{300ACA25-4060-47C5-879A-BDB92E3CC370}" dt="2021-11-26T10:13:22.860" v="168" actId="26606"/>
          <ac:picMkLst>
            <pc:docMk/>
            <pc:sldMk cId="890273265" sldId="272"/>
            <ac:picMk id="6146" creationId="{E05EC157-A344-4DC3-9631-B24B3BB3CD64}"/>
          </ac:picMkLst>
        </pc:picChg>
      </pc:sldChg>
      <pc:sldChg chg="addSp modSp mod setBg">
        <pc:chgData name="Rafael Kuffner dos Anjos" userId="3925196f-71a7-46bf-baee-ed570243f2ce" providerId="ADAL" clId="{300ACA25-4060-47C5-879A-BDB92E3CC370}" dt="2021-11-26T10:15:35.724" v="205" actId="26606"/>
        <pc:sldMkLst>
          <pc:docMk/>
          <pc:sldMk cId="1497141416" sldId="273"/>
        </pc:sldMkLst>
        <pc:spChg chg="mod">
          <ac:chgData name="Rafael Kuffner dos Anjos" userId="3925196f-71a7-46bf-baee-ed570243f2ce" providerId="ADAL" clId="{300ACA25-4060-47C5-879A-BDB92E3CC370}" dt="2021-11-26T10:15:35.724" v="205" actId="26606"/>
          <ac:spMkLst>
            <pc:docMk/>
            <pc:sldMk cId="1497141416" sldId="273"/>
            <ac:spMk id="2" creationId="{00000000-0000-0000-0000-000000000000}"/>
          </ac:spMkLst>
        </pc:spChg>
        <pc:spChg chg="mod ord">
          <ac:chgData name="Rafael Kuffner dos Anjos" userId="3925196f-71a7-46bf-baee-ed570243f2ce" providerId="ADAL" clId="{300ACA25-4060-47C5-879A-BDB92E3CC370}" dt="2021-11-26T10:15:35.724" v="205" actId="26606"/>
          <ac:spMkLst>
            <pc:docMk/>
            <pc:sldMk cId="1497141416" sldId="273"/>
            <ac:spMk id="3" creationId="{00000000-0000-0000-0000-000000000000}"/>
          </ac:spMkLst>
        </pc:spChg>
        <pc:spChg chg="add">
          <ac:chgData name="Rafael Kuffner dos Anjos" userId="3925196f-71a7-46bf-baee-ed570243f2ce" providerId="ADAL" clId="{300ACA25-4060-47C5-879A-BDB92E3CC370}" dt="2021-11-26T10:15:35.724" v="205" actId="26606"/>
          <ac:spMkLst>
            <pc:docMk/>
            <pc:sldMk cId="1497141416" sldId="273"/>
            <ac:spMk id="9" creationId="{C0BFBD50-06CE-42F1-9AB9-3D9079057D1B}"/>
          </ac:spMkLst>
        </pc:spChg>
        <pc:spChg chg="add">
          <ac:chgData name="Rafael Kuffner dos Anjos" userId="3925196f-71a7-46bf-baee-ed570243f2ce" providerId="ADAL" clId="{300ACA25-4060-47C5-879A-BDB92E3CC370}" dt="2021-11-26T10:15:35.724" v="205" actId="26606"/>
          <ac:spMkLst>
            <pc:docMk/>
            <pc:sldMk cId="1497141416" sldId="273"/>
            <ac:spMk id="11" creationId="{787900AF-3ED0-4C02-A309-3984EBBD202C}"/>
          </ac:spMkLst>
        </pc:spChg>
        <pc:spChg chg="add">
          <ac:chgData name="Rafael Kuffner dos Anjos" userId="3925196f-71a7-46bf-baee-ed570243f2ce" providerId="ADAL" clId="{300ACA25-4060-47C5-879A-BDB92E3CC370}" dt="2021-11-26T10:15:35.724" v="205" actId="26606"/>
          <ac:spMkLst>
            <pc:docMk/>
            <pc:sldMk cId="1497141416" sldId="273"/>
            <ac:spMk id="13" creationId="{8DEDEE5C-3126-4336-A7D4-9277AF5A04B4}"/>
          </ac:spMkLst>
        </pc:spChg>
        <pc:picChg chg="add mod">
          <ac:chgData name="Rafael Kuffner dos Anjos" userId="3925196f-71a7-46bf-baee-ed570243f2ce" providerId="ADAL" clId="{300ACA25-4060-47C5-879A-BDB92E3CC370}" dt="2021-11-26T10:15:35.724" v="205" actId="26606"/>
          <ac:picMkLst>
            <pc:docMk/>
            <pc:sldMk cId="1497141416" sldId="273"/>
            <ac:picMk id="4" creationId="{4A933FB8-A9B8-4941-95A4-86791290E3F8}"/>
          </ac:picMkLst>
        </pc:picChg>
      </pc:sldChg>
      <pc:sldChg chg="delSp del mod">
        <pc:chgData name="Rafael Kuffner dos Anjos" userId="3925196f-71a7-46bf-baee-ed570243f2ce" providerId="ADAL" clId="{300ACA25-4060-47C5-879A-BDB92E3CC370}" dt="2021-11-26T10:15:38.611" v="206" actId="47"/>
        <pc:sldMkLst>
          <pc:docMk/>
          <pc:sldMk cId="1512392183" sldId="274"/>
        </pc:sldMkLst>
        <pc:picChg chg="del">
          <ac:chgData name="Rafael Kuffner dos Anjos" userId="3925196f-71a7-46bf-baee-ed570243f2ce" providerId="ADAL" clId="{300ACA25-4060-47C5-879A-BDB92E3CC370}" dt="2021-11-26T10:15:28.520" v="202" actId="21"/>
          <ac:picMkLst>
            <pc:docMk/>
            <pc:sldMk cId="1512392183" sldId="274"/>
            <ac:picMk id="4" creationId="{00000000-0000-0000-0000-000000000000}"/>
          </ac:picMkLst>
        </pc:picChg>
      </pc:sldChg>
      <pc:sldChg chg="addSp modSp mod setBg">
        <pc:chgData name="Rafael Kuffner dos Anjos" userId="3925196f-71a7-46bf-baee-ed570243f2ce" providerId="ADAL" clId="{300ACA25-4060-47C5-879A-BDB92E3CC370}" dt="2021-11-26T10:16:50.780" v="250" actId="20577"/>
        <pc:sldMkLst>
          <pc:docMk/>
          <pc:sldMk cId="1195793433" sldId="275"/>
        </pc:sldMkLst>
        <pc:spChg chg="mod">
          <ac:chgData name="Rafael Kuffner dos Anjos" userId="3925196f-71a7-46bf-baee-ed570243f2ce" providerId="ADAL" clId="{300ACA25-4060-47C5-879A-BDB92E3CC370}" dt="2021-11-26T10:16:18.116" v="211" actId="26606"/>
          <ac:spMkLst>
            <pc:docMk/>
            <pc:sldMk cId="1195793433" sldId="275"/>
            <ac:spMk id="2" creationId="{00000000-0000-0000-0000-000000000000}"/>
          </ac:spMkLst>
        </pc:spChg>
        <pc:spChg chg="mod">
          <ac:chgData name="Rafael Kuffner dos Anjos" userId="3925196f-71a7-46bf-baee-ed570243f2ce" providerId="ADAL" clId="{300ACA25-4060-47C5-879A-BDB92E3CC370}" dt="2021-11-26T10:16:31.331" v="220" actId="27636"/>
          <ac:spMkLst>
            <pc:docMk/>
            <pc:sldMk cId="1195793433" sldId="275"/>
            <ac:spMk id="3" creationId="{00000000-0000-0000-0000-000000000000}"/>
          </ac:spMkLst>
        </pc:spChg>
        <pc:spChg chg="add mod">
          <ac:chgData name="Rafael Kuffner dos Anjos" userId="3925196f-71a7-46bf-baee-ed570243f2ce" providerId="ADAL" clId="{300ACA25-4060-47C5-879A-BDB92E3CC370}" dt="2021-11-26T10:16:50.780" v="250" actId="20577"/>
          <ac:spMkLst>
            <pc:docMk/>
            <pc:sldMk cId="1195793433" sldId="275"/>
            <ac:spMk id="4" creationId="{DB65258C-7540-4AB1-B058-8F09F8950749}"/>
          </ac:spMkLst>
        </pc:spChg>
        <pc:spChg chg="add">
          <ac:chgData name="Rafael Kuffner dos Anjos" userId="3925196f-71a7-46bf-baee-ed570243f2ce" providerId="ADAL" clId="{300ACA25-4060-47C5-879A-BDB92E3CC370}" dt="2021-11-26T10:16:18.116" v="211" actId="26606"/>
          <ac:spMkLst>
            <pc:docMk/>
            <pc:sldMk cId="1195793433" sldId="275"/>
            <ac:spMk id="71" creationId="{73DE2CFE-42F2-48F0-8706-5264E012B10C}"/>
          </ac:spMkLst>
        </pc:spChg>
        <pc:picChg chg="add mod">
          <ac:chgData name="Rafael Kuffner dos Anjos" userId="3925196f-71a7-46bf-baee-ed570243f2ce" providerId="ADAL" clId="{300ACA25-4060-47C5-879A-BDB92E3CC370}" dt="2021-11-26T10:16:18.116" v="211" actId="26606"/>
          <ac:picMkLst>
            <pc:docMk/>
            <pc:sldMk cId="1195793433" sldId="275"/>
            <ac:picMk id="7170" creationId="{165FB157-2406-4BD3-B205-A829DE20BB0F}"/>
          </ac:picMkLst>
        </pc:picChg>
      </pc:sldChg>
      <pc:sldChg chg="addSp modSp mod setBg">
        <pc:chgData name="Rafael Kuffner dos Anjos" userId="3925196f-71a7-46bf-baee-ed570243f2ce" providerId="ADAL" clId="{300ACA25-4060-47C5-879A-BDB92E3CC370}" dt="2021-11-26T10:20:00.214" v="257" actId="26606"/>
        <pc:sldMkLst>
          <pc:docMk/>
          <pc:sldMk cId="288106622" sldId="276"/>
        </pc:sldMkLst>
        <pc:spChg chg="mod">
          <ac:chgData name="Rafael Kuffner dos Anjos" userId="3925196f-71a7-46bf-baee-ed570243f2ce" providerId="ADAL" clId="{300ACA25-4060-47C5-879A-BDB92E3CC370}" dt="2021-11-26T10:20:00.214" v="257" actId="26606"/>
          <ac:spMkLst>
            <pc:docMk/>
            <pc:sldMk cId="288106622" sldId="276"/>
            <ac:spMk id="2" creationId="{00000000-0000-0000-0000-000000000000}"/>
          </ac:spMkLst>
        </pc:spChg>
        <pc:spChg chg="mod">
          <ac:chgData name="Rafael Kuffner dos Anjos" userId="3925196f-71a7-46bf-baee-ed570243f2ce" providerId="ADAL" clId="{300ACA25-4060-47C5-879A-BDB92E3CC370}" dt="2021-11-26T10:20:00.214" v="257" actId="26606"/>
          <ac:spMkLst>
            <pc:docMk/>
            <pc:sldMk cId="288106622" sldId="276"/>
            <ac:spMk id="3" creationId="{00000000-0000-0000-0000-000000000000}"/>
          </ac:spMkLst>
        </pc:spChg>
        <pc:picChg chg="add mod modCrop">
          <ac:chgData name="Rafael Kuffner dos Anjos" userId="3925196f-71a7-46bf-baee-ed570243f2ce" providerId="ADAL" clId="{300ACA25-4060-47C5-879A-BDB92E3CC370}" dt="2021-11-26T10:20:00.214" v="257" actId="26606"/>
          <ac:picMkLst>
            <pc:docMk/>
            <pc:sldMk cId="288106622" sldId="276"/>
            <ac:picMk id="5" creationId="{8D4E006E-D404-45A3-A4D2-19AE082AD2FF}"/>
          </ac:picMkLst>
        </pc:picChg>
      </pc:sldChg>
      <pc:sldChg chg="addSp modSp mod setBg">
        <pc:chgData name="Rafael Kuffner dos Anjos" userId="3925196f-71a7-46bf-baee-ed570243f2ce" providerId="ADAL" clId="{300ACA25-4060-47C5-879A-BDB92E3CC370}" dt="2021-11-26T10:24:02.853" v="258" actId="26606"/>
        <pc:sldMkLst>
          <pc:docMk/>
          <pc:sldMk cId="2046213435" sldId="277"/>
        </pc:sldMkLst>
        <pc:spChg chg="mod">
          <ac:chgData name="Rafael Kuffner dos Anjos" userId="3925196f-71a7-46bf-baee-ed570243f2ce" providerId="ADAL" clId="{300ACA25-4060-47C5-879A-BDB92E3CC370}" dt="2021-11-26T10:24:02.853" v="258" actId="26606"/>
          <ac:spMkLst>
            <pc:docMk/>
            <pc:sldMk cId="2046213435" sldId="277"/>
            <ac:spMk id="2" creationId="{00000000-0000-0000-0000-000000000000}"/>
          </ac:spMkLst>
        </pc:spChg>
        <pc:spChg chg="mod">
          <ac:chgData name="Rafael Kuffner dos Anjos" userId="3925196f-71a7-46bf-baee-ed570243f2ce" providerId="ADAL" clId="{300ACA25-4060-47C5-879A-BDB92E3CC370}" dt="2021-11-26T10:24:02.853" v="258" actId="26606"/>
          <ac:spMkLst>
            <pc:docMk/>
            <pc:sldMk cId="2046213435" sldId="277"/>
            <ac:spMk id="3" creationId="{00000000-0000-0000-0000-000000000000}"/>
          </ac:spMkLst>
        </pc:spChg>
        <pc:spChg chg="add">
          <ac:chgData name="Rafael Kuffner dos Anjos" userId="3925196f-71a7-46bf-baee-ed570243f2ce" providerId="ADAL" clId="{300ACA25-4060-47C5-879A-BDB92E3CC370}" dt="2021-11-26T10:24:02.853" v="258" actId="26606"/>
          <ac:spMkLst>
            <pc:docMk/>
            <pc:sldMk cId="2046213435" sldId="277"/>
            <ac:spMk id="9" creationId="{5E39A796-BE83-48B1-B33F-35C4A32AAB57}"/>
          </ac:spMkLst>
        </pc:spChg>
        <pc:spChg chg="add">
          <ac:chgData name="Rafael Kuffner dos Anjos" userId="3925196f-71a7-46bf-baee-ed570243f2ce" providerId="ADAL" clId="{300ACA25-4060-47C5-879A-BDB92E3CC370}" dt="2021-11-26T10:24:02.853" v="258" actId="26606"/>
          <ac:spMkLst>
            <pc:docMk/>
            <pc:sldMk cId="2046213435" sldId="277"/>
            <ac:spMk id="11" creationId="{72F84B47-E267-4194-8194-831DB7B5547F}"/>
          </ac:spMkLst>
        </pc:spChg>
        <pc:picChg chg="mod">
          <ac:chgData name="Rafael Kuffner dos Anjos" userId="3925196f-71a7-46bf-baee-ed570243f2ce" providerId="ADAL" clId="{300ACA25-4060-47C5-879A-BDB92E3CC370}" dt="2021-11-26T10:24:02.853" v="258" actId="26606"/>
          <ac:picMkLst>
            <pc:docMk/>
            <pc:sldMk cId="2046213435" sldId="277"/>
            <ac:picMk id="4" creationId="{00000000-0000-0000-0000-000000000000}"/>
          </ac:picMkLst>
        </pc:picChg>
      </pc:sldChg>
      <pc:sldChg chg="addSp modSp mod setBg">
        <pc:chgData name="Rafael Kuffner dos Anjos" userId="3925196f-71a7-46bf-baee-ed570243f2ce" providerId="ADAL" clId="{300ACA25-4060-47C5-879A-BDB92E3CC370}" dt="2021-11-26T10:24:10.103" v="259" actId="26606"/>
        <pc:sldMkLst>
          <pc:docMk/>
          <pc:sldMk cId="503686635" sldId="278"/>
        </pc:sldMkLst>
        <pc:spChg chg="mod">
          <ac:chgData name="Rafael Kuffner dos Anjos" userId="3925196f-71a7-46bf-baee-ed570243f2ce" providerId="ADAL" clId="{300ACA25-4060-47C5-879A-BDB92E3CC370}" dt="2021-11-26T10:24:10.103" v="259" actId="26606"/>
          <ac:spMkLst>
            <pc:docMk/>
            <pc:sldMk cId="503686635" sldId="278"/>
            <ac:spMk id="2" creationId="{00000000-0000-0000-0000-000000000000}"/>
          </ac:spMkLst>
        </pc:spChg>
        <pc:spChg chg="mod">
          <ac:chgData name="Rafael Kuffner dos Anjos" userId="3925196f-71a7-46bf-baee-ed570243f2ce" providerId="ADAL" clId="{300ACA25-4060-47C5-879A-BDB92E3CC370}" dt="2021-11-26T10:24:10.103" v="259" actId="26606"/>
          <ac:spMkLst>
            <pc:docMk/>
            <pc:sldMk cId="503686635" sldId="278"/>
            <ac:spMk id="3" creationId="{00000000-0000-0000-0000-000000000000}"/>
          </ac:spMkLst>
        </pc:spChg>
        <pc:spChg chg="add">
          <ac:chgData name="Rafael Kuffner dos Anjos" userId="3925196f-71a7-46bf-baee-ed570243f2ce" providerId="ADAL" clId="{300ACA25-4060-47C5-879A-BDB92E3CC370}" dt="2021-11-26T10:24:10.103" v="259" actId="26606"/>
          <ac:spMkLst>
            <pc:docMk/>
            <pc:sldMk cId="503686635" sldId="278"/>
            <ac:spMk id="8" creationId="{C9A36457-A5F4-4103-A443-02581C09185B}"/>
          </ac:spMkLst>
        </pc:spChg>
        <pc:spChg chg="add">
          <ac:chgData name="Rafael Kuffner dos Anjos" userId="3925196f-71a7-46bf-baee-ed570243f2ce" providerId="ADAL" clId="{300ACA25-4060-47C5-879A-BDB92E3CC370}" dt="2021-11-26T10:24:10.103" v="259" actId="26606"/>
          <ac:spMkLst>
            <pc:docMk/>
            <pc:sldMk cId="503686635" sldId="278"/>
            <ac:spMk id="10" creationId="{DC5FB7E8-B636-40FA-BE8D-48145C0F5C57}"/>
          </ac:spMkLst>
        </pc:spChg>
        <pc:spChg chg="add">
          <ac:chgData name="Rafael Kuffner dos Anjos" userId="3925196f-71a7-46bf-baee-ed570243f2ce" providerId="ADAL" clId="{300ACA25-4060-47C5-879A-BDB92E3CC370}" dt="2021-11-26T10:24:10.103" v="259" actId="26606"/>
          <ac:spMkLst>
            <pc:docMk/>
            <pc:sldMk cId="503686635" sldId="278"/>
            <ac:spMk id="12" creationId="{142DCE2C-2863-46FA-9BE7-24365A24D9BA}"/>
          </ac:spMkLst>
        </pc:spChg>
      </pc:sldChg>
      <pc:sldChg chg="addSp modSp mod setBg">
        <pc:chgData name="Rafael Kuffner dos Anjos" userId="3925196f-71a7-46bf-baee-ed570243f2ce" providerId="ADAL" clId="{300ACA25-4060-47C5-879A-BDB92E3CC370}" dt="2021-11-26T10:24:27.463" v="260" actId="26606"/>
        <pc:sldMkLst>
          <pc:docMk/>
          <pc:sldMk cId="1973093300" sldId="280"/>
        </pc:sldMkLst>
        <pc:spChg chg="mod">
          <ac:chgData name="Rafael Kuffner dos Anjos" userId="3925196f-71a7-46bf-baee-ed570243f2ce" providerId="ADAL" clId="{300ACA25-4060-47C5-879A-BDB92E3CC370}" dt="2021-11-26T10:24:27.463" v="260" actId="26606"/>
          <ac:spMkLst>
            <pc:docMk/>
            <pc:sldMk cId="1973093300" sldId="280"/>
            <ac:spMk id="2" creationId="{00000000-0000-0000-0000-000000000000}"/>
          </ac:spMkLst>
        </pc:spChg>
        <pc:spChg chg="mod">
          <ac:chgData name="Rafael Kuffner dos Anjos" userId="3925196f-71a7-46bf-baee-ed570243f2ce" providerId="ADAL" clId="{300ACA25-4060-47C5-879A-BDB92E3CC370}" dt="2021-11-26T10:24:27.463" v="260" actId="26606"/>
          <ac:spMkLst>
            <pc:docMk/>
            <pc:sldMk cId="1973093300" sldId="280"/>
            <ac:spMk id="3" creationId="{00000000-0000-0000-0000-000000000000}"/>
          </ac:spMkLst>
        </pc:spChg>
        <pc:spChg chg="add">
          <ac:chgData name="Rafael Kuffner dos Anjos" userId="3925196f-71a7-46bf-baee-ed570243f2ce" providerId="ADAL" clId="{300ACA25-4060-47C5-879A-BDB92E3CC370}" dt="2021-11-26T10:24:27.463" v="260" actId="26606"/>
          <ac:spMkLst>
            <pc:docMk/>
            <pc:sldMk cId="1973093300" sldId="280"/>
            <ac:spMk id="9" creationId="{5E39A796-BE83-48B1-B33F-35C4A32AAB57}"/>
          </ac:spMkLst>
        </pc:spChg>
        <pc:spChg chg="add">
          <ac:chgData name="Rafael Kuffner dos Anjos" userId="3925196f-71a7-46bf-baee-ed570243f2ce" providerId="ADAL" clId="{300ACA25-4060-47C5-879A-BDB92E3CC370}" dt="2021-11-26T10:24:27.463" v="260" actId="26606"/>
          <ac:spMkLst>
            <pc:docMk/>
            <pc:sldMk cId="1973093300" sldId="280"/>
            <ac:spMk id="11" creationId="{72F84B47-E267-4194-8194-831DB7B5547F}"/>
          </ac:spMkLst>
        </pc:spChg>
        <pc:picChg chg="mod">
          <ac:chgData name="Rafael Kuffner dos Anjos" userId="3925196f-71a7-46bf-baee-ed570243f2ce" providerId="ADAL" clId="{300ACA25-4060-47C5-879A-BDB92E3CC370}" dt="2021-11-26T10:24:27.463" v="260" actId="26606"/>
          <ac:picMkLst>
            <pc:docMk/>
            <pc:sldMk cId="1973093300" sldId="280"/>
            <ac:picMk id="4" creationId="{00000000-0000-0000-0000-000000000000}"/>
          </ac:picMkLst>
        </pc:picChg>
      </pc:sldChg>
      <pc:sldChg chg="addSp modSp mod setBg">
        <pc:chgData name="Rafael Kuffner dos Anjos" userId="3925196f-71a7-46bf-baee-ed570243f2ce" providerId="ADAL" clId="{300ACA25-4060-47C5-879A-BDB92E3CC370}" dt="2021-11-26T10:24:44.676" v="261" actId="26606"/>
        <pc:sldMkLst>
          <pc:docMk/>
          <pc:sldMk cId="1355754787" sldId="281"/>
        </pc:sldMkLst>
        <pc:spChg chg="mod">
          <ac:chgData name="Rafael Kuffner dos Anjos" userId="3925196f-71a7-46bf-baee-ed570243f2ce" providerId="ADAL" clId="{300ACA25-4060-47C5-879A-BDB92E3CC370}" dt="2021-11-26T10:24:44.676" v="261" actId="26606"/>
          <ac:spMkLst>
            <pc:docMk/>
            <pc:sldMk cId="1355754787" sldId="281"/>
            <ac:spMk id="2" creationId="{00000000-0000-0000-0000-000000000000}"/>
          </ac:spMkLst>
        </pc:spChg>
        <pc:spChg chg="mod ord">
          <ac:chgData name="Rafael Kuffner dos Anjos" userId="3925196f-71a7-46bf-baee-ed570243f2ce" providerId="ADAL" clId="{300ACA25-4060-47C5-879A-BDB92E3CC370}" dt="2021-11-26T10:24:44.676" v="261" actId="26606"/>
          <ac:spMkLst>
            <pc:docMk/>
            <pc:sldMk cId="1355754787" sldId="281"/>
            <ac:spMk id="3" creationId="{00000000-0000-0000-0000-000000000000}"/>
          </ac:spMkLst>
        </pc:spChg>
        <pc:spChg chg="add">
          <ac:chgData name="Rafael Kuffner dos Anjos" userId="3925196f-71a7-46bf-baee-ed570243f2ce" providerId="ADAL" clId="{300ACA25-4060-47C5-879A-BDB92E3CC370}" dt="2021-11-26T10:24:44.676" v="261" actId="26606"/>
          <ac:spMkLst>
            <pc:docMk/>
            <pc:sldMk cId="1355754787" sldId="281"/>
            <ac:spMk id="11" creationId="{C95B82D5-A8BB-45BF-BED8-C7B206892100}"/>
          </ac:spMkLst>
        </pc:spChg>
        <pc:spChg chg="add">
          <ac:chgData name="Rafael Kuffner dos Anjos" userId="3925196f-71a7-46bf-baee-ed570243f2ce" providerId="ADAL" clId="{300ACA25-4060-47C5-879A-BDB92E3CC370}" dt="2021-11-26T10:24:44.676" v="261" actId="26606"/>
          <ac:spMkLst>
            <pc:docMk/>
            <pc:sldMk cId="1355754787" sldId="281"/>
            <ac:spMk id="13" creationId="{296C61EC-FBF4-4216-BE67-6C864D30A01C}"/>
          </ac:spMkLst>
        </pc:spChg>
        <pc:picChg chg="mod">
          <ac:chgData name="Rafael Kuffner dos Anjos" userId="3925196f-71a7-46bf-baee-ed570243f2ce" providerId="ADAL" clId="{300ACA25-4060-47C5-879A-BDB92E3CC370}" dt="2021-11-26T10:24:44.676" v="261" actId="26606"/>
          <ac:picMkLst>
            <pc:docMk/>
            <pc:sldMk cId="1355754787" sldId="281"/>
            <ac:picMk id="5" creationId="{00000000-0000-0000-0000-000000000000}"/>
          </ac:picMkLst>
        </pc:picChg>
        <pc:picChg chg="mod">
          <ac:chgData name="Rafael Kuffner dos Anjos" userId="3925196f-71a7-46bf-baee-ed570243f2ce" providerId="ADAL" clId="{300ACA25-4060-47C5-879A-BDB92E3CC370}" dt="2021-11-26T10:24:44.676" v="261" actId="26606"/>
          <ac:picMkLst>
            <pc:docMk/>
            <pc:sldMk cId="1355754787" sldId="281"/>
            <ac:picMk id="6" creationId="{00000000-0000-0000-0000-000000000000}"/>
          </ac:picMkLst>
        </pc:picChg>
      </pc:sldChg>
      <pc:sldChg chg="del">
        <pc:chgData name="Rafael Kuffner dos Anjos" userId="3925196f-71a7-46bf-baee-ed570243f2ce" providerId="ADAL" clId="{300ACA25-4060-47C5-879A-BDB92E3CC370}" dt="2021-11-26T10:33:30.049" v="895" actId="47"/>
        <pc:sldMkLst>
          <pc:docMk/>
          <pc:sldMk cId="1369210439" sldId="282"/>
        </pc:sldMkLst>
      </pc:sldChg>
      <pc:sldChg chg="modSp mod">
        <pc:chgData name="Rafael Kuffner dos Anjos" userId="3925196f-71a7-46bf-baee-ed570243f2ce" providerId="ADAL" clId="{300ACA25-4060-47C5-879A-BDB92E3CC370}" dt="2021-11-26T10:37:44.657" v="1365" actId="20577"/>
        <pc:sldMkLst>
          <pc:docMk/>
          <pc:sldMk cId="818882561" sldId="283"/>
        </pc:sldMkLst>
        <pc:spChg chg="mod">
          <ac:chgData name="Rafael Kuffner dos Anjos" userId="3925196f-71a7-46bf-baee-ed570243f2ce" providerId="ADAL" clId="{300ACA25-4060-47C5-879A-BDB92E3CC370}" dt="2021-11-26T10:37:44.657" v="1365" actId="20577"/>
          <ac:spMkLst>
            <pc:docMk/>
            <pc:sldMk cId="818882561" sldId="283"/>
            <ac:spMk id="3" creationId="{00000000-0000-0000-0000-000000000000}"/>
          </ac:spMkLst>
        </pc:spChg>
      </pc:sldChg>
      <pc:sldChg chg="addSp delSp modSp new mod setBg setClrOvrMap">
        <pc:chgData name="Rafael Kuffner dos Anjos" userId="3925196f-71a7-46bf-baee-ed570243f2ce" providerId="ADAL" clId="{300ACA25-4060-47C5-879A-BDB92E3CC370}" dt="2021-11-26T10:30:24.191" v="725" actId="1076"/>
        <pc:sldMkLst>
          <pc:docMk/>
          <pc:sldMk cId="2611409771" sldId="284"/>
        </pc:sldMkLst>
        <pc:spChg chg="mod">
          <ac:chgData name="Rafael Kuffner dos Anjos" userId="3925196f-71a7-46bf-baee-ed570243f2ce" providerId="ADAL" clId="{300ACA25-4060-47C5-879A-BDB92E3CC370}" dt="2021-11-26T10:30:03.285" v="701" actId="26606"/>
          <ac:spMkLst>
            <pc:docMk/>
            <pc:sldMk cId="2611409771" sldId="284"/>
            <ac:spMk id="2" creationId="{12D16CC2-6C94-4AA6-8A34-9701F4B6954F}"/>
          </ac:spMkLst>
        </pc:spChg>
        <pc:spChg chg="mod ord">
          <ac:chgData name="Rafael Kuffner dos Anjos" userId="3925196f-71a7-46bf-baee-ed570243f2ce" providerId="ADAL" clId="{300ACA25-4060-47C5-879A-BDB92E3CC370}" dt="2021-11-26T10:30:03.285" v="701" actId="26606"/>
          <ac:spMkLst>
            <pc:docMk/>
            <pc:sldMk cId="2611409771" sldId="284"/>
            <ac:spMk id="3" creationId="{32604EF5-03D4-493C-832A-C66030FA62DC}"/>
          </ac:spMkLst>
        </pc:spChg>
        <pc:spChg chg="add mod">
          <ac:chgData name="Rafael Kuffner dos Anjos" userId="3925196f-71a7-46bf-baee-ed570243f2ce" providerId="ADAL" clId="{300ACA25-4060-47C5-879A-BDB92E3CC370}" dt="2021-11-26T10:30:24.191" v="725" actId="1076"/>
          <ac:spMkLst>
            <pc:docMk/>
            <pc:sldMk cId="2611409771" sldId="284"/>
            <ac:spMk id="4" creationId="{A8EB615A-D3F4-426B-AA1A-86BBB1F0F16E}"/>
          </ac:spMkLst>
        </pc:spChg>
        <pc:spChg chg="add del">
          <ac:chgData name="Rafael Kuffner dos Anjos" userId="3925196f-71a7-46bf-baee-ed570243f2ce" providerId="ADAL" clId="{300ACA25-4060-47C5-879A-BDB92E3CC370}" dt="2021-11-26T10:29:48.915" v="684" actId="26606"/>
          <ac:spMkLst>
            <pc:docMk/>
            <pc:sldMk cId="2611409771" sldId="284"/>
            <ac:spMk id="73" creationId="{99F1FFA9-D672-408C-9220-ADEEC6ABDD09}"/>
          </ac:spMkLst>
        </pc:spChg>
        <pc:spChg chg="add del">
          <ac:chgData name="Rafael Kuffner dos Anjos" userId="3925196f-71a7-46bf-baee-ed570243f2ce" providerId="ADAL" clId="{300ACA25-4060-47C5-879A-BDB92E3CC370}" dt="2021-11-26T10:29:51.437" v="686" actId="26606"/>
          <ac:spMkLst>
            <pc:docMk/>
            <pc:sldMk cId="2611409771" sldId="284"/>
            <ac:spMk id="75" creationId="{F919E280-CA27-4214-97E6-294E0C3BC4B3}"/>
          </ac:spMkLst>
        </pc:spChg>
        <pc:spChg chg="add del">
          <ac:chgData name="Rafael Kuffner dos Anjos" userId="3925196f-71a7-46bf-baee-ed570243f2ce" providerId="ADAL" clId="{300ACA25-4060-47C5-879A-BDB92E3CC370}" dt="2021-11-26T10:29:57.729" v="694" actId="26606"/>
          <ac:spMkLst>
            <pc:docMk/>
            <pc:sldMk cId="2611409771" sldId="284"/>
            <ac:spMk id="77" creationId="{39D6C490-0229-4573-9696-B73E5B3A9C33}"/>
          </ac:spMkLst>
        </pc:spChg>
        <pc:spChg chg="add del">
          <ac:chgData name="Rafael Kuffner dos Anjos" userId="3925196f-71a7-46bf-baee-ed570243f2ce" providerId="ADAL" clId="{300ACA25-4060-47C5-879A-BDB92E3CC370}" dt="2021-11-26T10:29:51.437" v="686" actId="26606"/>
          <ac:spMkLst>
            <pc:docMk/>
            <pc:sldMk cId="2611409771" sldId="284"/>
            <ac:spMk id="8198" creationId="{EAE48C4B-3A90-42C3-BA00-6092B477179E}"/>
          </ac:spMkLst>
        </pc:spChg>
        <pc:spChg chg="add del">
          <ac:chgData name="Rafael Kuffner dos Anjos" userId="3925196f-71a7-46bf-baee-ed570243f2ce" providerId="ADAL" clId="{300ACA25-4060-47C5-879A-BDB92E3CC370}" dt="2021-11-26T10:29:53.014" v="688" actId="26606"/>
          <ac:spMkLst>
            <pc:docMk/>
            <pc:sldMk cId="2611409771" sldId="284"/>
            <ac:spMk id="8200" creationId="{129F4FEF-3F4E-4042-8E6D-C24E201FB31A}"/>
          </ac:spMkLst>
        </pc:spChg>
        <pc:spChg chg="add del">
          <ac:chgData name="Rafael Kuffner dos Anjos" userId="3925196f-71a7-46bf-baee-ed570243f2ce" providerId="ADAL" clId="{300ACA25-4060-47C5-879A-BDB92E3CC370}" dt="2021-11-26T10:29:53.421" v="690" actId="26606"/>
          <ac:spMkLst>
            <pc:docMk/>
            <pc:sldMk cId="2611409771" sldId="284"/>
            <ac:spMk id="8202" creationId="{A3BAF07C-C39E-42EB-BB22-8D46691D9735}"/>
          </ac:spMkLst>
        </pc:spChg>
        <pc:spChg chg="add del">
          <ac:chgData name="Rafael Kuffner dos Anjos" userId="3925196f-71a7-46bf-baee-ed570243f2ce" providerId="ADAL" clId="{300ACA25-4060-47C5-879A-BDB92E3CC370}" dt="2021-11-26T10:29:55.645" v="692" actId="26606"/>
          <ac:spMkLst>
            <pc:docMk/>
            <pc:sldMk cId="2611409771" sldId="284"/>
            <ac:spMk id="8205" creationId="{151F3819-4351-4730-8E02-40BF286E0E4A}"/>
          </ac:spMkLst>
        </pc:spChg>
        <pc:spChg chg="add del">
          <ac:chgData name="Rafael Kuffner dos Anjos" userId="3925196f-71a7-46bf-baee-ed570243f2ce" providerId="ADAL" clId="{300ACA25-4060-47C5-879A-BDB92E3CC370}" dt="2021-11-26T10:29:55.645" v="692" actId="26606"/>
          <ac:spMkLst>
            <pc:docMk/>
            <pc:sldMk cId="2611409771" sldId="284"/>
            <ac:spMk id="8206" creationId="{7DAE5130-F148-4C5A-A6CB-48165DC767C5}"/>
          </ac:spMkLst>
        </pc:spChg>
        <pc:spChg chg="add del">
          <ac:chgData name="Rafael Kuffner dos Anjos" userId="3925196f-71a7-46bf-baee-ed570243f2ce" providerId="ADAL" clId="{300ACA25-4060-47C5-879A-BDB92E3CC370}" dt="2021-11-26T10:29:57.729" v="694" actId="26606"/>
          <ac:spMkLst>
            <pc:docMk/>
            <pc:sldMk cId="2611409771" sldId="284"/>
            <ac:spMk id="8208" creationId="{C95B82D5-A8BB-45BF-BED8-C7B206892100}"/>
          </ac:spMkLst>
        </pc:spChg>
        <pc:spChg chg="add del">
          <ac:chgData name="Rafael Kuffner dos Anjos" userId="3925196f-71a7-46bf-baee-ed570243f2ce" providerId="ADAL" clId="{300ACA25-4060-47C5-879A-BDB92E3CC370}" dt="2021-11-26T10:29:57.729" v="694" actId="26606"/>
          <ac:spMkLst>
            <pc:docMk/>
            <pc:sldMk cId="2611409771" sldId="284"/>
            <ac:spMk id="8209" creationId="{296C61EC-FBF4-4216-BE67-6C864D30A01C}"/>
          </ac:spMkLst>
        </pc:spChg>
        <pc:spChg chg="add del">
          <ac:chgData name="Rafael Kuffner dos Anjos" userId="3925196f-71a7-46bf-baee-ed570243f2ce" providerId="ADAL" clId="{300ACA25-4060-47C5-879A-BDB92E3CC370}" dt="2021-11-26T10:29:58.675" v="696" actId="26606"/>
          <ac:spMkLst>
            <pc:docMk/>
            <pc:sldMk cId="2611409771" sldId="284"/>
            <ac:spMk id="8211" creationId="{EAE48C4B-3A90-42C3-BA00-6092B477179E}"/>
          </ac:spMkLst>
        </pc:spChg>
        <pc:spChg chg="add del">
          <ac:chgData name="Rafael Kuffner dos Anjos" userId="3925196f-71a7-46bf-baee-ed570243f2ce" providerId="ADAL" clId="{300ACA25-4060-47C5-879A-BDB92E3CC370}" dt="2021-11-26T10:29:58.675" v="696" actId="26606"/>
          <ac:spMkLst>
            <pc:docMk/>
            <pc:sldMk cId="2611409771" sldId="284"/>
            <ac:spMk id="8212" creationId="{F919E280-CA27-4214-97E6-294E0C3BC4B3}"/>
          </ac:spMkLst>
        </pc:spChg>
        <pc:spChg chg="add del">
          <ac:chgData name="Rafael Kuffner dos Anjos" userId="3925196f-71a7-46bf-baee-ed570243f2ce" providerId="ADAL" clId="{300ACA25-4060-47C5-879A-BDB92E3CC370}" dt="2021-11-26T10:30:00.493" v="698" actId="26606"/>
          <ac:spMkLst>
            <pc:docMk/>
            <pc:sldMk cId="2611409771" sldId="284"/>
            <ac:spMk id="8214" creationId="{C95B82D5-A8BB-45BF-BED8-C7B206892100}"/>
          </ac:spMkLst>
        </pc:spChg>
        <pc:spChg chg="add del">
          <ac:chgData name="Rafael Kuffner dos Anjos" userId="3925196f-71a7-46bf-baee-ed570243f2ce" providerId="ADAL" clId="{300ACA25-4060-47C5-879A-BDB92E3CC370}" dt="2021-11-26T10:30:00.493" v="698" actId="26606"/>
          <ac:spMkLst>
            <pc:docMk/>
            <pc:sldMk cId="2611409771" sldId="284"/>
            <ac:spMk id="8215" creationId="{296C61EC-FBF4-4216-BE67-6C864D30A01C}"/>
          </ac:spMkLst>
        </pc:spChg>
        <pc:spChg chg="add del">
          <ac:chgData name="Rafael Kuffner dos Anjos" userId="3925196f-71a7-46bf-baee-ed570243f2ce" providerId="ADAL" clId="{300ACA25-4060-47C5-879A-BDB92E3CC370}" dt="2021-11-26T10:30:03.281" v="700" actId="26606"/>
          <ac:spMkLst>
            <pc:docMk/>
            <pc:sldMk cId="2611409771" sldId="284"/>
            <ac:spMk id="8217" creationId="{99F1FFA9-D672-408C-9220-ADEEC6ABDD09}"/>
          </ac:spMkLst>
        </pc:spChg>
        <pc:spChg chg="add">
          <ac:chgData name="Rafael Kuffner dos Anjos" userId="3925196f-71a7-46bf-baee-ed570243f2ce" providerId="ADAL" clId="{300ACA25-4060-47C5-879A-BDB92E3CC370}" dt="2021-11-26T10:30:03.285" v="701" actId="26606"/>
          <ac:spMkLst>
            <pc:docMk/>
            <pc:sldMk cId="2611409771" sldId="284"/>
            <ac:spMk id="8219" creationId="{A98BC887-4916-4227-9F48-3B078D238FAF}"/>
          </ac:spMkLst>
        </pc:spChg>
        <pc:spChg chg="add">
          <ac:chgData name="Rafael Kuffner dos Anjos" userId="3925196f-71a7-46bf-baee-ed570243f2ce" providerId="ADAL" clId="{300ACA25-4060-47C5-879A-BDB92E3CC370}" dt="2021-11-26T10:30:03.285" v="701" actId="26606"/>
          <ac:spMkLst>
            <pc:docMk/>
            <pc:sldMk cId="2611409771" sldId="284"/>
            <ac:spMk id="8220" creationId="{1AD6DCFA-0E71-4650-A5E4-3C20E73EB6C9}"/>
          </ac:spMkLst>
        </pc:spChg>
        <pc:grpChg chg="add del">
          <ac:chgData name="Rafael Kuffner dos Anjos" userId="3925196f-71a7-46bf-baee-ed570243f2ce" providerId="ADAL" clId="{300ACA25-4060-47C5-879A-BDB92E3CC370}" dt="2021-11-26T10:29:53.421" v="690" actId="26606"/>
          <ac:grpSpMkLst>
            <pc:docMk/>
            <pc:sldMk cId="2611409771" sldId="284"/>
            <ac:grpSpMk id="8203" creationId="{D8E9CF54-0466-4261-9E62-0249E60E1886}"/>
          </ac:grpSpMkLst>
        </pc:grpChg>
        <pc:picChg chg="add mod ord">
          <ac:chgData name="Rafael Kuffner dos Anjos" userId="3925196f-71a7-46bf-baee-ed570243f2ce" providerId="ADAL" clId="{300ACA25-4060-47C5-879A-BDB92E3CC370}" dt="2021-11-26T10:30:03.285" v="701" actId="26606"/>
          <ac:picMkLst>
            <pc:docMk/>
            <pc:sldMk cId="2611409771" sldId="284"/>
            <ac:picMk id="8194" creationId="{BFB751E1-95FC-4B84-ABB8-578CAC920468}"/>
          </ac:picMkLst>
        </pc:picChg>
        <pc:picChg chg="add mod">
          <ac:chgData name="Rafael Kuffner dos Anjos" userId="3925196f-71a7-46bf-baee-ed570243f2ce" providerId="ADAL" clId="{300ACA25-4060-47C5-879A-BDB92E3CC370}" dt="2021-11-26T10:30:03.285" v="701" actId="26606"/>
          <ac:picMkLst>
            <pc:docMk/>
            <pc:sldMk cId="2611409771" sldId="284"/>
            <ac:picMk id="8196" creationId="{0F2FAE50-6914-44B0-9A4B-0FE1CFBD243B}"/>
          </ac:picMkLst>
        </pc:picChg>
      </pc:sldChg>
      <pc:sldChg chg="addSp modSp new mod setBg">
        <pc:chgData name="Rafael Kuffner dos Anjos" userId="3925196f-71a7-46bf-baee-ed570243f2ce" providerId="ADAL" clId="{300ACA25-4060-47C5-879A-BDB92E3CC370}" dt="2021-11-26T10:33:17.320" v="894" actId="26606"/>
        <pc:sldMkLst>
          <pc:docMk/>
          <pc:sldMk cId="1961291308" sldId="285"/>
        </pc:sldMkLst>
        <pc:spChg chg="mod">
          <ac:chgData name="Rafael Kuffner dos Anjos" userId="3925196f-71a7-46bf-baee-ed570243f2ce" providerId="ADAL" clId="{300ACA25-4060-47C5-879A-BDB92E3CC370}" dt="2021-11-26T10:33:17.320" v="894" actId="26606"/>
          <ac:spMkLst>
            <pc:docMk/>
            <pc:sldMk cId="1961291308" sldId="285"/>
            <ac:spMk id="2" creationId="{1779A685-DBC3-40F5-AC30-D48BE74B616C}"/>
          </ac:spMkLst>
        </pc:spChg>
        <pc:spChg chg="mod">
          <ac:chgData name="Rafael Kuffner dos Anjos" userId="3925196f-71a7-46bf-baee-ed570243f2ce" providerId="ADAL" clId="{300ACA25-4060-47C5-879A-BDB92E3CC370}" dt="2021-11-26T10:33:17.320" v="894" actId="26606"/>
          <ac:spMkLst>
            <pc:docMk/>
            <pc:sldMk cId="1961291308" sldId="285"/>
            <ac:spMk id="3" creationId="{9F649739-25F4-4307-888B-24571EF1048C}"/>
          </ac:spMkLst>
        </pc:spChg>
        <pc:spChg chg="add">
          <ac:chgData name="Rafael Kuffner dos Anjos" userId="3925196f-71a7-46bf-baee-ed570243f2ce" providerId="ADAL" clId="{300ACA25-4060-47C5-879A-BDB92E3CC370}" dt="2021-11-26T10:33:17.320" v="894" actId="26606"/>
          <ac:spMkLst>
            <pc:docMk/>
            <pc:sldMk cId="1961291308" sldId="285"/>
            <ac:spMk id="10" creationId="{5E39A796-BE83-48B1-B33F-35C4A32AAB57}"/>
          </ac:spMkLst>
        </pc:spChg>
        <pc:spChg chg="add">
          <ac:chgData name="Rafael Kuffner dos Anjos" userId="3925196f-71a7-46bf-baee-ed570243f2ce" providerId="ADAL" clId="{300ACA25-4060-47C5-879A-BDB92E3CC370}" dt="2021-11-26T10:33:17.320" v="894" actId="26606"/>
          <ac:spMkLst>
            <pc:docMk/>
            <pc:sldMk cId="1961291308" sldId="285"/>
            <ac:spMk id="12" creationId="{72F84B47-E267-4194-8194-831DB7B5547F}"/>
          </ac:spMkLst>
        </pc:spChg>
        <pc:picChg chg="add mod">
          <ac:chgData name="Rafael Kuffner dos Anjos" userId="3925196f-71a7-46bf-baee-ed570243f2ce" providerId="ADAL" clId="{300ACA25-4060-47C5-879A-BDB92E3CC370}" dt="2021-11-26T10:33:17.320" v="894" actId="26606"/>
          <ac:picMkLst>
            <pc:docMk/>
            <pc:sldMk cId="1961291308" sldId="285"/>
            <ac:picMk id="5" creationId="{3ED85DB0-E899-4948-952E-093CB68036FA}"/>
          </ac:picMkLst>
        </pc:picChg>
      </pc:sldChg>
      <pc:sldChg chg="addSp delSp modSp new mod">
        <pc:chgData name="Rafael Kuffner dos Anjos" userId="3925196f-71a7-46bf-baee-ed570243f2ce" providerId="ADAL" clId="{300ACA25-4060-47C5-879A-BDB92E3CC370}" dt="2021-11-26T10:37:12.425" v="1225" actId="313"/>
        <pc:sldMkLst>
          <pc:docMk/>
          <pc:sldMk cId="3171634955" sldId="286"/>
        </pc:sldMkLst>
        <pc:spChg chg="mod">
          <ac:chgData name="Rafael Kuffner dos Anjos" userId="3925196f-71a7-46bf-baee-ed570243f2ce" providerId="ADAL" clId="{300ACA25-4060-47C5-879A-BDB92E3CC370}" dt="2021-11-26T10:34:01.144" v="923" actId="20577"/>
          <ac:spMkLst>
            <pc:docMk/>
            <pc:sldMk cId="3171634955" sldId="286"/>
            <ac:spMk id="2" creationId="{12F9B50E-90E4-4E1A-8A6E-936D744FB4DB}"/>
          </ac:spMkLst>
        </pc:spChg>
        <pc:spChg chg="add del mod">
          <ac:chgData name="Rafael Kuffner dos Anjos" userId="3925196f-71a7-46bf-baee-ed570243f2ce" providerId="ADAL" clId="{300ACA25-4060-47C5-879A-BDB92E3CC370}" dt="2021-11-26T10:37:12.425" v="1225" actId="313"/>
          <ac:spMkLst>
            <pc:docMk/>
            <pc:sldMk cId="3171634955" sldId="286"/>
            <ac:spMk id="3" creationId="{6124CFF1-A630-40F9-9E27-D0EA23E42E89}"/>
          </ac:spMkLst>
        </pc:spChg>
        <pc:picChg chg="add del mod">
          <ac:chgData name="Rafael Kuffner dos Anjos" userId="3925196f-71a7-46bf-baee-ed570243f2ce" providerId="ADAL" clId="{300ACA25-4060-47C5-879A-BDB92E3CC370}" dt="2021-11-26T10:34:38.821" v="936" actId="478"/>
          <ac:picMkLst>
            <pc:docMk/>
            <pc:sldMk cId="3171634955" sldId="286"/>
            <ac:picMk id="9218" creationId="{BD209024-2752-4D89-AF99-1103AADA7E4D}"/>
          </ac:picMkLst>
        </pc:picChg>
        <pc:picChg chg="add del mod">
          <ac:chgData name="Rafael Kuffner dos Anjos" userId="3925196f-71a7-46bf-baee-ed570243f2ce" providerId="ADAL" clId="{300ACA25-4060-47C5-879A-BDB92E3CC370}" dt="2021-11-26T10:34:35.761" v="933"/>
          <ac:picMkLst>
            <pc:docMk/>
            <pc:sldMk cId="3171634955" sldId="286"/>
            <ac:picMk id="9220" creationId="{2E2FF491-3DEC-429E-85B0-5E24D1432B73}"/>
          </ac:picMkLst>
        </pc:picChg>
        <pc:picChg chg="add mod">
          <ac:chgData name="Rafael Kuffner dos Anjos" userId="3925196f-71a7-46bf-baee-ed570243f2ce" providerId="ADAL" clId="{300ACA25-4060-47C5-879A-BDB92E3CC370}" dt="2021-11-26T10:34:52.493" v="990" actId="1076"/>
          <ac:picMkLst>
            <pc:docMk/>
            <pc:sldMk cId="3171634955" sldId="286"/>
            <ac:picMk id="9222" creationId="{BBA71E47-00F0-420A-9AEB-F463BD415E03}"/>
          </ac:picMkLst>
        </pc:picChg>
      </pc:sldChg>
    </pc:docChg>
  </pc:docChgLst>
  <pc:docChgLst>
    <pc:chgData name="Rafael Kuffner dos Anjos" userId="3925196f-71a7-46bf-baee-ed570243f2ce" providerId="ADAL" clId="{53062A82-23AF-4EB8-ABAB-FDE75936E6DD}"/>
    <pc:docChg chg="undo custSel addSld delSld modSld sldOrd modMainMaster">
      <pc:chgData name="Rafael Kuffner dos Anjos" userId="3925196f-71a7-46bf-baee-ed570243f2ce" providerId="ADAL" clId="{53062A82-23AF-4EB8-ABAB-FDE75936E6DD}" dt="2021-09-14T12:11:25.118" v="1267" actId="20577"/>
      <pc:docMkLst>
        <pc:docMk/>
      </pc:docMkLst>
      <pc:sldChg chg="addSp delSp modSp mod modAnim">
        <pc:chgData name="Rafael Kuffner dos Anjos" userId="3925196f-71a7-46bf-baee-ed570243f2ce" providerId="ADAL" clId="{53062A82-23AF-4EB8-ABAB-FDE75936E6DD}" dt="2021-09-14T10:30:05.568" v="267"/>
        <pc:sldMkLst>
          <pc:docMk/>
          <pc:sldMk cId="773643261" sldId="257"/>
        </pc:sldMkLst>
        <pc:spChg chg="add mod">
          <ac:chgData name="Rafael Kuffner dos Anjos" userId="3925196f-71a7-46bf-baee-ed570243f2ce" providerId="ADAL" clId="{53062A82-23AF-4EB8-ABAB-FDE75936E6DD}" dt="2021-09-14T10:29:33.393" v="260" actId="1076"/>
          <ac:spMkLst>
            <pc:docMk/>
            <pc:sldMk cId="773643261" sldId="257"/>
            <ac:spMk id="82" creationId="{3CB1D931-EE7E-414C-8FFB-D27DAE8BA80D}"/>
          </ac:spMkLst>
        </pc:spChg>
        <pc:spChg chg="add mod">
          <ac:chgData name="Rafael Kuffner dos Anjos" userId="3925196f-71a7-46bf-baee-ed570243f2ce" providerId="ADAL" clId="{53062A82-23AF-4EB8-ABAB-FDE75936E6DD}" dt="2021-09-14T10:29:35.623" v="261" actId="1076"/>
          <ac:spMkLst>
            <pc:docMk/>
            <pc:sldMk cId="773643261" sldId="257"/>
            <ac:spMk id="83" creationId="{E5F3A411-4FF0-450F-8AD7-C2D1054B10D8}"/>
          </ac:spMkLst>
        </pc:spChg>
        <pc:spChg chg="add mod">
          <ac:chgData name="Rafael Kuffner dos Anjos" userId="3925196f-71a7-46bf-baee-ed570243f2ce" providerId="ADAL" clId="{53062A82-23AF-4EB8-ABAB-FDE75936E6DD}" dt="2021-09-14T10:20:46.249" v="101" actId="2711"/>
          <ac:spMkLst>
            <pc:docMk/>
            <pc:sldMk cId="773643261" sldId="257"/>
            <ac:spMk id="84" creationId="{2FE38C6A-BC03-4E9E-BCE6-5ECCF0C47928}"/>
          </ac:spMkLst>
        </pc:spChg>
        <pc:spChg chg="add mod">
          <ac:chgData name="Rafael Kuffner dos Anjos" userId="3925196f-71a7-46bf-baee-ed570243f2ce" providerId="ADAL" clId="{53062A82-23AF-4EB8-ABAB-FDE75936E6DD}" dt="2021-09-14T10:18:24.774" v="43" actId="1076"/>
          <ac:spMkLst>
            <pc:docMk/>
            <pc:sldMk cId="773643261" sldId="257"/>
            <ac:spMk id="86" creationId="{E59254E6-2626-4B87-891D-CD8A3FA1D378}"/>
          </ac:spMkLst>
        </pc:spChg>
        <pc:spChg chg="add del mod">
          <ac:chgData name="Rafael Kuffner dos Anjos" userId="3925196f-71a7-46bf-baee-ed570243f2ce" providerId="ADAL" clId="{53062A82-23AF-4EB8-ABAB-FDE75936E6DD}" dt="2021-09-14T10:20:34.423" v="100" actId="1076"/>
          <ac:spMkLst>
            <pc:docMk/>
            <pc:sldMk cId="773643261" sldId="257"/>
            <ac:spMk id="94" creationId="{10E5F155-1D0E-47E5-A147-C4187BB4AAD7}"/>
          </ac:spMkLst>
        </pc:spChg>
        <pc:grpChg chg="add mod">
          <ac:chgData name="Rafael Kuffner dos Anjos" userId="3925196f-71a7-46bf-baee-ed570243f2ce" providerId="ADAL" clId="{53062A82-23AF-4EB8-ABAB-FDE75936E6DD}" dt="2021-09-14T10:17:44.834" v="22" actId="164"/>
          <ac:grpSpMkLst>
            <pc:docMk/>
            <pc:sldMk cId="773643261" sldId="257"/>
            <ac:grpSpMk id="85" creationId="{25F483A5-B8E3-4412-A82C-02AF84736D4C}"/>
          </ac:grpSpMkLst>
        </pc:grpChg>
        <pc:cxnChg chg="mod">
          <ac:chgData name="Rafael Kuffner dos Anjos" userId="3925196f-71a7-46bf-baee-ed570243f2ce" providerId="ADAL" clId="{53062A82-23AF-4EB8-ABAB-FDE75936E6DD}" dt="2021-09-14T10:17:44.834" v="22" actId="164"/>
          <ac:cxnSpMkLst>
            <pc:docMk/>
            <pc:sldMk cId="773643261" sldId="257"/>
            <ac:cxnSpMk id="26" creationId="{C64E5580-2010-4DCD-A6F7-E70F15F322E8}"/>
          </ac:cxnSpMkLst>
        </pc:cxnChg>
        <pc:cxnChg chg="mod">
          <ac:chgData name="Rafael Kuffner dos Anjos" userId="3925196f-71a7-46bf-baee-ed570243f2ce" providerId="ADAL" clId="{53062A82-23AF-4EB8-ABAB-FDE75936E6DD}" dt="2021-09-14T10:17:44.834" v="22" actId="164"/>
          <ac:cxnSpMkLst>
            <pc:docMk/>
            <pc:sldMk cId="773643261" sldId="257"/>
            <ac:cxnSpMk id="27" creationId="{AAABE8BA-2571-4D94-8419-BB2E16F73898}"/>
          </ac:cxnSpMkLst>
        </pc:cxnChg>
        <pc:cxnChg chg="mod">
          <ac:chgData name="Rafael Kuffner dos Anjos" userId="3925196f-71a7-46bf-baee-ed570243f2ce" providerId="ADAL" clId="{53062A82-23AF-4EB8-ABAB-FDE75936E6DD}" dt="2021-09-14T10:17:44.834" v="22" actId="164"/>
          <ac:cxnSpMkLst>
            <pc:docMk/>
            <pc:sldMk cId="773643261" sldId="257"/>
            <ac:cxnSpMk id="28" creationId="{F6FBFDC1-0E54-496B-88F5-7CE09C2EE693}"/>
          </ac:cxnSpMkLst>
        </pc:cxnChg>
        <pc:cxnChg chg="mod">
          <ac:chgData name="Rafael Kuffner dos Anjos" userId="3925196f-71a7-46bf-baee-ed570243f2ce" providerId="ADAL" clId="{53062A82-23AF-4EB8-ABAB-FDE75936E6DD}" dt="2021-09-14T10:17:44.834" v="22" actId="164"/>
          <ac:cxnSpMkLst>
            <pc:docMk/>
            <pc:sldMk cId="773643261" sldId="257"/>
            <ac:cxnSpMk id="29" creationId="{70178705-0EEA-45F9-80C8-8775B6D3E2CD}"/>
          </ac:cxnSpMkLst>
        </pc:cxnChg>
        <pc:cxnChg chg="mod">
          <ac:chgData name="Rafael Kuffner dos Anjos" userId="3925196f-71a7-46bf-baee-ed570243f2ce" providerId="ADAL" clId="{53062A82-23AF-4EB8-ABAB-FDE75936E6DD}" dt="2021-09-14T10:17:44.834" v="22" actId="164"/>
          <ac:cxnSpMkLst>
            <pc:docMk/>
            <pc:sldMk cId="773643261" sldId="257"/>
            <ac:cxnSpMk id="30" creationId="{9B757DC0-53E5-41A5-BC3D-B03908F7EC56}"/>
          </ac:cxnSpMkLst>
        </pc:cxnChg>
        <pc:cxnChg chg="mod">
          <ac:chgData name="Rafael Kuffner dos Anjos" userId="3925196f-71a7-46bf-baee-ed570243f2ce" providerId="ADAL" clId="{53062A82-23AF-4EB8-ABAB-FDE75936E6DD}" dt="2021-09-14T10:17:44.834" v="22" actId="164"/>
          <ac:cxnSpMkLst>
            <pc:docMk/>
            <pc:sldMk cId="773643261" sldId="257"/>
            <ac:cxnSpMk id="31" creationId="{8B200FD3-5836-4AF0-9073-1418BDC007BC}"/>
          </ac:cxnSpMkLst>
        </pc:cxnChg>
        <pc:cxnChg chg="mod">
          <ac:chgData name="Rafael Kuffner dos Anjos" userId="3925196f-71a7-46bf-baee-ed570243f2ce" providerId="ADAL" clId="{53062A82-23AF-4EB8-ABAB-FDE75936E6DD}" dt="2021-09-14T10:17:44.834" v="22" actId="164"/>
          <ac:cxnSpMkLst>
            <pc:docMk/>
            <pc:sldMk cId="773643261" sldId="257"/>
            <ac:cxnSpMk id="32" creationId="{2DB7EF0B-B840-4A1C-B226-26C27451FBB1}"/>
          </ac:cxnSpMkLst>
        </pc:cxnChg>
        <pc:cxnChg chg="mod">
          <ac:chgData name="Rafael Kuffner dos Anjos" userId="3925196f-71a7-46bf-baee-ed570243f2ce" providerId="ADAL" clId="{53062A82-23AF-4EB8-ABAB-FDE75936E6DD}" dt="2021-09-14T10:17:44.834" v="22" actId="164"/>
          <ac:cxnSpMkLst>
            <pc:docMk/>
            <pc:sldMk cId="773643261" sldId="257"/>
            <ac:cxnSpMk id="47" creationId="{0E284F2D-E305-47F1-8517-589D9375AA1C}"/>
          </ac:cxnSpMkLst>
        </pc:cxnChg>
        <pc:cxnChg chg="mod">
          <ac:chgData name="Rafael Kuffner dos Anjos" userId="3925196f-71a7-46bf-baee-ed570243f2ce" providerId="ADAL" clId="{53062A82-23AF-4EB8-ABAB-FDE75936E6DD}" dt="2021-09-14T10:17:44.834" v="22" actId="164"/>
          <ac:cxnSpMkLst>
            <pc:docMk/>
            <pc:sldMk cId="773643261" sldId="257"/>
            <ac:cxnSpMk id="48" creationId="{AA45912D-4B42-4F3E-B8C3-820EF9C19014}"/>
          </ac:cxnSpMkLst>
        </pc:cxnChg>
        <pc:cxnChg chg="mod">
          <ac:chgData name="Rafael Kuffner dos Anjos" userId="3925196f-71a7-46bf-baee-ed570243f2ce" providerId="ADAL" clId="{53062A82-23AF-4EB8-ABAB-FDE75936E6DD}" dt="2021-09-14T10:17:44.834" v="22" actId="164"/>
          <ac:cxnSpMkLst>
            <pc:docMk/>
            <pc:sldMk cId="773643261" sldId="257"/>
            <ac:cxnSpMk id="49" creationId="{0E1451F3-BF14-43F9-8B54-0FF0AF6A8396}"/>
          </ac:cxnSpMkLst>
        </pc:cxnChg>
        <pc:cxnChg chg="mod">
          <ac:chgData name="Rafael Kuffner dos Anjos" userId="3925196f-71a7-46bf-baee-ed570243f2ce" providerId="ADAL" clId="{53062A82-23AF-4EB8-ABAB-FDE75936E6DD}" dt="2021-09-14T10:17:44.834" v="22" actId="164"/>
          <ac:cxnSpMkLst>
            <pc:docMk/>
            <pc:sldMk cId="773643261" sldId="257"/>
            <ac:cxnSpMk id="50" creationId="{1ADDFACB-4B2E-47E5-B973-AD7EFEFE0952}"/>
          </ac:cxnSpMkLst>
        </pc:cxnChg>
        <pc:cxnChg chg="mod">
          <ac:chgData name="Rafael Kuffner dos Anjos" userId="3925196f-71a7-46bf-baee-ed570243f2ce" providerId="ADAL" clId="{53062A82-23AF-4EB8-ABAB-FDE75936E6DD}" dt="2021-09-14T10:17:44.834" v="22" actId="164"/>
          <ac:cxnSpMkLst>
            <pc:docMk/>
            <pc:sldMk cId="773643261" sldId="257"/>
            <ac:cxnSpMk id="51" creationId="{DA4F14AF-D103-46D1-A961-66B8C4B0E6F6}"/>
          </ac:cxnSpMkLst>
        </pc:cxnChg>
        <pc:cxnChg chg="mod">
          <ac:chgData name="Rafael Kuffner dos Anjos" userId="3925196f-71a7-46bf-baee-ed570243f2ce" providerId="ADAL" clId="{53062A82-23AF-4EB8-ABAB-FDE75936E6DD}" dt="2021-09-14T10:17:44.834" v="22" actId="164"/>
          <ac:cxnSpMkLst>
            <pc:docMk/>
            <pc:sldMk cId="773643261" sldId="257"/>
            <ac:cxnSpMk id="52" creationId="{4D9E1C05-3A30-4912-900E-41FAB449F5EA}"/>
          </ac:cxnSpMkLst>
        </pc:cxnChg>
        <pc:cxnChg chg="mod">
          <ac:chgData name="Rafael Kuffner dos Anjos" userId="3925196f-71a7-46bf-baee-ed570243f2ce" providerId="ADAL" clId="{53062A82-23AF-4EB8-ABAB-FDE75936E6DD}" dt="2021-09-14T10:17:44.834" v="22" actId="164"/>
          <ac:cxnSpMkLst>
            <pc:docMk/>
            <pc:sldMk cId="773643261" sldId="257"/>
            <ac:cxnSpMk id="53" creationId="{5E85C7EE-2057-4CC0-811E-6E9EB6228240}"/>
          </ac:cxnSpMkLst>
        </pc:cxnChg>
        <pc:cxnChg chg="mod">
          <ac:chgData name="Rafael Kuffner dos Anjos" userId="3925196f-71a7-46bf-baee-ed570243f2ce" providerId="ADAL" clId="{53062A82-23AF-4EB8-ABAB-FDE75936E6DD}" dt="2021-09-14T10:17:44.834" v="22" actId="164"/>
          <ac:cxnSpMkLst>
            <pc:docMk/>
            <pc:sldMk cId="773643261" sldId="257"/>
            <ac:cxnSpMk id="54" creationId="{8BEE5712-4B99-4000-B42E-50D6A642FE13}"/>
          </ac:cxnSpMkLst>
        </pc:cxnChg>
        <pc:cxnChg chg="mod">
          <ac:chgData name="Rafael Kuffner dos Anjos" userId="3925196f-71a7-46bf-baee-ed570243f2ce" providerId="ADAL" clId="{53062A82-23AF-4EB8-ABAB-FDE75936E6DD}" dt="2021-09-14T10:17:44.834" v="22" actId="164"/>
          <ac:cxnSpMkLst>
            <pc:docMk/>
            <pc:sldMk cId="773643261" sldId="257"/>
            <ac:cxnSpMk id="55" creationId="{76F16B3E-6FED-4E5B-85A6-9647C3C851FA}"/>
          </ac:cxnSpMkLst>
        </pc:cxnChg>
        <pc:cxnChg chg="mod">
          <ac:chgData name="Rafael Kuffner dos Anjos" userId="3925196f-71a7-46bf-baee-ed570243f2ce" providerId="ADAL" clId="{53062A82-23AF-4EB8-ABAB-FDE75936E6DD}" dt="2021-09-14T10:17:44.834" v="22" actId="164"/>
          <ac:cxnSpMkLst>
            <pc:docMk/>
            <pc:sldMk cId="773643261" sldId="257"/>
            <ac:cxnSpMk id="56" creationId="{33350CCA-4793-41B8-8717-B99FA7255A78}"/>
          </ac:cxnSpMkLst>
        </pc:cxnChg>
        <pc:cxnChg chg="mod">
          <ac:chgData name="Rafael Kuffner dos Anjos" userId="3925196f-71a7-46bf-baee-ed570243f2ce" providerId="ADAL" clId="{53062A82-23AF-4EB8-ABAB-FDE75936E6DD}" dt="2021-09-14T10:17:44.834" v="22" actId="164"/>
          <ac:cxnSpMkLst>
            <pc:docMk/>
            <pc:sldMk cId="773643261" sldId="257"/>
            <ac:cxnSpMk id="57" creationId="{3151E76B-8C1A-48B6-B542-419D2EDDBE60}"/>
          </ac:cxnSpMkLst>
        </pc:cxnChg>
        <pc:cxnChg chg="mod">
          <ac:chgData name="Rafael Kuffner dos Anjos" userId="3925196f-71a7-46bf-baee-ed570243f2ce" providerId="ADAL" clId="{53062A82-23AF-4EB8-ABAB-FDE75936E6DD}" dt="2021-09-14T10:17:44.834" v="22" actId="164"/>
          <ac:cxnSpMkLst>
            <pc:docMk/>
            <pc:sldMk cId="773643261" sldId="257"/>
            <ac:cxnSpMk id="58" creationId="{C7D55387-5404-4E72-8482-4F8ABD73EF4F}"/>
          </ac:cxnSpMkLst>
        </pc:cxnChg>
        <pc:cxnChg chg="mod">
          <ac:chgData name="Rafael Kuffner dos Anjos" userId="3925196f-71a7-46bf-baee-ed570243f2ce" providerId="ADAL" clId="{53062A82-23AF-4EB8-ABAB-FDE75936E6DD}" dt="2021-09-14T10:17:44.834" v="22" actId="164"/>
          <ac:cxnSpMkLst>
            <pc:docMk/>
            <pc:sldMk cId="773643261" sldId="257"/>
            <ac:cxnSpMk id="59" creationId="{C40A651B-4845-4722-ACBD-E0DBA2EF617D}"/>
          </ac:cxnSpMkLst>
        </pc:cxnChg>
        <pc:cxnChg chg="mod">
          <ac:chgData name="Rafael Kuffner dos Anjos" userId="3925196f-71a7-46bf-baee-ed570243f2ce" providerId="ADAL" clId="{53062A82-23AF-4EB8-ABAB-FDE75936E6DD}" dt="2021-09-14T10:17:44.834" v="22" actId="164"/>
          <ac:cxnSpMkLst>
            <pc:docMk/>
            <pc:sldMk cId="773643261" sldId="257"/>
            <ac:cxnSpMk id="60" creationId="{7F4F8606-209E-4D95-8A1C-C1245D55B60D}"/>
          </ac:cxnSpMkLst>
        </pc:cxnChg>
        <pc:cxnChg chg="add del mod">
          <ac:chgData name="Rafael Kuffner dos Anjos" userId="3925196f-71a7-46bf-baee-ed570243f2ce" providerId="ADAL" clId="{53062A82-23AF-4EB8-ABAB-FDE75936E6DD}" dt="2021-09-14T10:18:05.056" v="31"/>
          <ac:cxnSpMkLst>
            <pc:docMk/>
            <pc:sldMk cId="773643261" sldId="257"/>
            <ac:cxnSpMk id="87" creationId="{059F5A64-4E2A-4F33-8865-C4E09BC4445B}"/>
          </ac:cxnSpMkLst>
        </pc:cxnChg>
        <pc:cxnChg chg="add del mod">
          <ac:chgData name="Rafael Kuffner dos Anjos" userId="3925196f-71a7-46bf-baee-ed570243f2ce" providerId="ADAL" clId="{53062A82-23AF-4EB8-ABAB-FDE75936E6DD}" dt="2021-09-14T10:18:05.056" v="31"/>
          <ac:cxnSpMkLst>
            <pc:docMk/>
            <pc:sldMk cId="773643261" sldId="257"/>
            <ac:cxnSpMk id="88" creationId="{B0639650-BEF4-4A11-875F-9330A9A711FC}"/>
          </ac:cxnSpMkLst>
        </pc:cxnChg>
        <pc:cxnChg chg="add del mod">
          <ac:chgData name="Rafael Kuffner dos Anjos" userId="3925196f-71a7-46bf-baee-ed570243f2ce" providerId="ADAL" clId="{53062A82-23AF-4EB8-ABAB-FDE75936E6DD}" dt="2021-09-14T10:18:05.056" v="31"/>
          <ac:cxnSpMkLst>
            <pc:docMk/>
            <pc:sldMk cId="773643261" sldId="257"/>
            <ac:cxnSpMk id="89" creationId="{D460A758-EF15-4217-B437-5F884543E5BF}"/>
          </ac:cxnSpMkLst>
        </pc:cxnChg>
        <pc:cxnChg chg="add del mod">
          <ac:chgData name="Rafael Kuffner dos Anjos" userId="3925196f-71a7-46bf-baee-ed570243f2ce" providerId="ADAL" clId="{53062A82-23AF-4EB8-ABAB-FDE75936E6DD}" dt="2021-09-14T10:18:05.056" v="31"/>
          <ac:cxnSpMkLst>
            <pc:docMk/>
            <pc:sldMk cId="773643261" sldId="257"/>
            <ac:cxnSpMk id="90" creationId="{B2804FBA-20F6-417C-907A-163DC1B9A238}"/>
          </ac:cxnSpMkLst>
        </pc:cxnChg>
        <pc:cxnChg chg="add del mod">
          <ac:chgData name="Rafael Kuffner dos Anjos" userId="3925196f-71a7-46bf-baee-ed570243f2ce" providerId="ADAL" clId="{53062A82-23AF-4EB8-ABAB-FDE75936E6DD}" dt="2021-09-14T10:18:05.056" v="31"/>
          <ac:cxnSpMkLst>
            <pc:docMk/>
            <pc:sldMk cId="773643261" sldId="257"/>
            <ac:cxnSpMk id="91" creationId="{C0BF617C-AD10-45AD-9010-16813BBE20A1}"/>
          </ac:cxnSpMkLst>
        </pc:cxnChg>
        <pc:cxnChg chg="add del mod">
          <ac:chgData name="Rafael Kuffner dos Anjos" userId="3925196f-71a7-46bf-baee-ed570243f2ce" providerId="ADAL" clId="{53062A82-23AF-4EB8-ABAB-FDE75936E6DD}" dt="2021-09-14T10:18:05.056" v="31"/>
          <ac:cxnSpMkLst>
            <pc:docMk/>
            <pc:sldMk cId="773643261" sldId="257"/>
            <ac:cxnSpMk id="92" creationId="{8DC9A1BB-A975-4386-9370-C8028576A90D}"/>
          </ac:cxnSpMkLst>
        </pc:cxnChg>
        <pc:cxnChg chg="add del mod">
          <ac:chgData name="Rafael Kuffner dos Anjos" userId="3925196f-71a7-46bf-baee-ed570243f2ce" providerId="ADAL" clId="{53062A82-23AF-4EB8-ABAB-FDE75936E6DD}" dt="2021-09-14T10:18:05.056" v="31"/>
          <ac:cxnSpMkLst>
            <pc:docMk/>
            <pc:sldMk cId="773643261" sldId="257"/>
            <ac:cxnSpMk id="93" creationId="{B38882C3-2F51-4A7E-95BD-7444C67845AC}"/>
          </ac:cxnSpMkLst>
        </pc:cxnChg>
      </pc:sldChg>
      <pc:sldChg chg="addSp delSp modSp new mod setBg addAnim delAnim modAnim setClrOvrMap">
        <pc:chgData name="Rafael Kuffner dos Anjos" userId="3925196f-71a7-46bf-baee-ed570243f2ce" providerId="ADAL" clId="{53062A82-23AF-4EB8-ABAB-FDE75936E6DD}" dt="2021-09-14T10:26:35.906" v="186" actId="404"/>
        <pc:sldMkLst>
          <pc:docMk/>
          <pc:sldMk cId="2618510689" sldId="258"/>
        </pc:sldMkLst>
        <pc:spChg chg="mod ord">
          <ac:chgData name="Rafael Kuffner dos Anjos" userId="3925196f-71a7-46bf-baee-ed570243f2ce" providerId="ADAL" clId="{53062A82-23AF-4EB8-ABAB-FDE75936E6DD}" dt="2021-09-14T10:26:35.906" v="186" actId="404"/>
          <ac:spMkLst>
            <pc:docMk/>
            <pc:sldMk cId="2618510689" sldId="258"/>
            <ac:spMk id="2" creationId="{952D2196-F64B-4F89-920C-C58AD35C99E4}"/>
          </ac:spMkLst>
        </pc:spChg>
        <pc:spChg chg="del">
          <ac:chgData name="Rafael Kuffner dos Anjos" userId="3925196f-71a7-46bf-baee-ed570243f2ce" providerId="ADAL" clId="{53062A82-23AF-4EB8-ABAB-FDE75936E6DD}" dt="2021-09-14T10:22:28.217" v="116" actId="478"/>
          <ac:spMkLst>
            <pc:docMk/>
            <pc:sldMk cId="2618510689" sldId="258"/>
            <ac:spMk id="3" creationId="{BE8E3226-26C7-4939-80A7-0126537D2856}"/>
          </ac:spMkLst>
        </pc:spChg>
        <pc:spChg chg="add mod">
          <ac:chgData name="Rafael Kuffner dos Anjos" userId="3925196f-71a7-46bf-baee-ed570243f2ce" providerId="ADAL" clId="{53062A82-23AF-4EB8-ABAB-FDE75936E6DD}" dt="2021-09-14T10:26:03.594" v="167" actId="1076"/>
          <ac:spMkLst>
            <pc:docMk/>
            <pc:sldMk cId="2618510689" sldId="258"/>
            <ac:spMk id="4" creationId="{20E23DED-DA40-4827-94D1-606A44E4270F}"/>
          </ac:spMkLst>
        </pc:spChg>
        <pc:spChg chg="add del mod">
          <ac:chgData name="Rafael Kuffner dos Anjos" userId="3925196f-71a7-46bf-baee-ed570243f2ce" providerId="ADAL" clId="{53062A82-23AF-4EB8-ABAB-FDE75936E6DD}" dt="2021-09-14T10:25:28.147" v="146"/>
          <ac:spMkLst>
            <pc:docMk/>
            <pc:sldMk cId="2618510689" sldId="258"/>
            <ac:spMk id="21" creationId="{D40F2004-44CF-4F78-9430-DCAC133F5355}"/>
          </ac:spMkLst>
        </pc:spChg>
        <pc:spChg chg="add mod">
          <ac:chgData name="Rafael Kuffner dos Anjos" userId="3925196f-71a7-46bf-baee-ed570243f2ce" providerId="ADAL" clId="{53062A82-23AF-4EB8-ABAB-FDE75936E6DD}" dt="2021-09-14T10:26:15.146" v="180" actId="1076"/>
          <ac:spMkLst>
            <pc:docMk/>
            <pc:sldMk cId="2618510689" sldId="258"/>
            <ac:spMk id="23" creationId="{60756E97-EEAD-4065-B7CD-F6C76E037A56}"/>
          </ac:spMkLst>
        </pc:spChg>
        <pc:spChg chg="add del">
          <ac:chgData name="Rafael Kuffner dos Anjos" userId="3925196f-71a7-46bf-baee-ed570243f2ce" providerId="ADAL" clId="{53062A82-23AF-4EB8-ABAB-FDE75936E6DD}" dt="2021-09-14T10:23:51.773" v="127" actId="26606"/>
          <ac:spMkLst>
            <pc:docMk/>
            <pc:sldMk cId="2618510689" sldId="258"/>
            <ac:spMk id="75" creationId="{B4D3D850-2041-4B7C-AED9-54DA385B14F7}"/>
          </ac:spMkLst>
        </pc:spChg>
        <pc:spChg chg="add del">
          <ac:chgData name="Rafael Kuffner dos Anjos" userId="3925196f-71a7-46bf-baee-ed570243f2ce" providerId="ADAL" clId="{53062A82-23AF-4EB8-ABAB-FDE75936E6DD}" dt="2021-09-14T10:23:51.773" v="127" actId="26606"/>
          <ac:spMkLst>
            <pc:docMk/>
            <pc:sldMk cId="2618510689" sldId="258"/>
            <ac:spMk id="77" creationId="{B497CCB5-5FC2-473C-AFCC-2430CEF1DF71}"/>
          </ac:spMkLst>
        </pc:spChg>
        <pc:spChg chg="add del">
          <ac:chgData name="Rafael Kuffner dos Anjos" userId="3925196f-71a7-46bf-baee-ed570243f2ce" providerId="ADAL" clId="{53062A82-23AF-4EB8-ABAB-FDE75936E6DD}" dt="2021-09-14T10:23:51.773" v="127" actId="26606"/>
          <ac:spMkLst>
            <pc:docMk/>
            <pc:sldMk cId="2618510689" sldId="258"/>
            <ac:spMk id="79" creationId="{599C8C75-BFDF-44E7-A028-EEB5EDD58817}"/>
          </ac:spMkLst>
        </pc:spChg>
        <pc:spChg chg="add del">
          <ac:chgData name="Rafael Kuffner dos Anjos" userId="3925196f-71a7-46bf-baee-ed570243f2ce" providerId="ADAL" clId="{53062A82-23AF-4EB8-ABAB-FDE75936E6DD}" dt="2021-09-14T10:24:33.586" v="137" actId="26606"/>
          <ac:spMkLst>
            <pc:docMk/>
            <pc:sldMk cId="2618510689" sldId="258"/>
            <ac:spMk id="1035" creationId="{B4D3D850-2041-4B7C-AED9-54DA385B14F7}"/>
          </ac:spMkLst>
        </pc:spChg>
        <pc:spChg chg="add del">
          <ac:chgData name="Rafael Kuffner dos Anjos" userId="3925196f-71a7-46bf-baee-ed570243f2ce" providerId="ADAL" clId="{53062A82-23AF-4EB8-ABAB-FDE75936E6DD}" dt="2021-09-14T10:24:33.586" v="137" actId="26606"/>
          <ac:spMkLst>
            <pc:docMk/>
            <pc:sldMk cId="2618510689" sldId="258"/>
            <ac:spMk id="1036" creationId="{B497CCB5-5FC2-473C-AFCC-2430CEF1DF71}"/>
          </ac:spMkLst>
        </pc:spChg>
        <pc:spChg chg="add del">
          <ac:chgData name="Rafael Kuffner dos Anjos" userId="3925196f-71a7-46bf-baee-ed570243f2ce" providerId="ADAL" clId="{53062A82-23AF-4EB8-ABAB-FDE75936E6DD}" dt="2021-09-14T10:24:33.586" v="137" actId="26606"/>
          <ac:spMkLst>
            <pc:docMk/>
            <pc:sldMk cId="2618510689" sldId="258"/>
            <ac:spMk id="1037" creationId="{599C8C75-BFDF-44E7-A028-EEB5EDD58817}"/>
          </ac:spMkLst>
        </pc:spChg>
        <pc:spChg chg="add del">
          <ac:chgData name="Rafael Kuffner dos Anjos" userId="3925196f-71a7-46bf-baee-ed570243f2ce" providerId="ADAL" clId="{53062A82-23AF-4EB8-ABAB-FDE75936E6DD}" dt="2021-09-14T10:24:36.464" v="139" actId="26606"/>
          <ac:spMkLst>
            <pc:docMk/>
            <pc:sldMk cId="2618510689" sldId="258"/>
            <ac:spMk id="1039" creationId="{6753252F-4873-4F63-801D-CC719279A7D5}"/>
          </ac:spMkLst>
        </pc:spChg>
        <pc:spChg chg="add del">
          <ac:chgData name="Rafael Kuffner dos Anjos" userId="3925196f-71a7-46bf-baee-ed570243f2ce" providerId="ADAL" clId="{53062A82-23AF-4EB8-ABAB-FDE75936E6DD}" dt="2021-09-14T10:24:36.464" v="139" actId="26606"/>
          <ac:spMkLst>
            <pc:docMk/>
            <pc:sldMk cId="2618510689" sldId="258"/>
            <ac:spMk id="1040" creationId="{047C8CCB-F95D-4249-92DD-651249D3535A}"/>
          </ac:spMkLst>
        </pc:spChg>
        <pc:spChg chg="add del">
          <ac:chgData name="Rafael Kuffner dos Anjos" userId="3925196f-71a7-46bf-baee-ed570243f2ce" providerId="ADAL" clId="{53062A82-23AF-4EB8-ABAB-FDE75936E6DD}" dt="2021-09-14T10:25:31.428" v="147" actId="26606"/>
          <ac:spMkLst>
            <pc:docMk/>
            <pc:sldMk cId="2618510689" sldId="258"/>
            <ac:spMk id="1042" creationId="{B4D3D850-2041-4B7C-AED9-54DA385B14F7}"/>
          </ac:spMkLst>
        </pc:spChg>
        <pc:spChg chg="add del">
          <ac:chgData name="Rafael Kuffner dos Anjos" userId="3925196f-71a7-46bf-baee-ed570243f2ce" providerId="ADAL" clId="{53062A82-23AF-4EB8-ABAB-FDE75936E6DD}" dt="2021-09-14T10:25:31.428" v="147" actId="26606"/>
          <ac:spMkLst>
            <pc:docMk/>
            <pc:sldMk cId="2618510689" sldId="258"/>
            <ac:spMk id="1043" creationId="{B497CCB5-5FC2-473C-AFCC-2430CEF1DF71}"/>
          </ac:spMkLst>
        </pc:spChg>
        <pc:spChg chg="add del">
          <ac:chgData name="Rafael Kuffner dos Anjos" userId="3925196f-71a7-46bf-baee-ed570243f2ce" providerId="ADAL" clId="{53062A82-23AF-4EB8-ABAB-FDE75936E6DD}" dt="2021-09-14T10:25:31.428" v="147" actId="26606"/>
          <ac:spMkLst>
            <pc:docMk/>
            <pc:sldMk cId="2618510689" sldId="258"/>
            <ac:spMk id="1044" creationId="{599C8C75-BFDF-44E7-A028-EEB5EDD58817}"/>
          </ac:spMkLst>
        </pc:spChg>
        <pc:picChg chg="add del mod">
          <ac:chgData name="Rafael Kuffner dos Anjos" userId="3925196f-71a7-46bf-baee-ed570243f2ce" providerId="ADAL" clId="{53062A82-23AF-4EB8-ABAB-FDE75936E6DD}" dt="2021-09-14T10:25:28.147" v="146"/>
          <ac:picMkLst>
            <pc:docMk/>
            <pc:sldMk cId="2618510689" sldId="258"/>
            <ac:picMk id="20" creationId="{33B56C8C-1ED7-4F8D-AA86-0AEF6FE77D9A}"/>
          </ac:picMkLst>
        </pc:picChg>
        <pc:picChg chg="add mod ord">
          <ac:chgData name="Rafael Kuffner dos Anjos" userId="3925196f-71a7-46bf-baee-ed570243f2ce" providerId="ADAL" clId="{53062A82-23AF-4EB8-ABAB-FDE75936E6DD}" dt="2021-09-14T10:25:44.274" v="149" actId="1076"/>
          <ac:picMkLst>
            <pc:docMk/>
            <pc:sldMk cId="2618510689" sldId="258"/>
            <ac:picMk id="1026" creationId="{88A0DF0F-6A30-4F3D-A2E6-C13941C0801B}"/>
          </ac:picMkLst>
        </pc:picChg>
        <pc:picChg chg="add del mod">
          <ac:chgData name="Rafael Kuffner dos Anjos" userId="3925196f-71a7-46bf-baee-ed570243f2ce" providerId="ADAL" clId="{53062A82-23AF-4EB8-ABAB-FDE75936E6DD}" dt="2021-09-14T10:23:24.264" v="121"/>
          <ac:picMkLst>
            <pc:docMk/>
            <pc:sldMk cId="2618510689" sldId="258"/>
            <ac:picMk id="1028" creationId="{005A9120-F2BC-429A-99A1-108ED9A67957}"/>
          </ac:picMkLst>
        </pc:picChg>
        <pc:picChg chg="add mod">
          <ac:chgData name="Rafael Kuffner dos Anjos" userId="3925196f-71a7-46bf-baee-ed570243f2ce" providerId="ADAL" clId="{53062A82-23AF-4EB8-ABAB-FDE75936E6DD}" dt="2021-09-14T10:25:48.291" v="150" actId="1076"/>
          <ac:picMkLst>
            <pc:docMk/>
            <pc:sldMk cId="2618510689" sldId="258"/>
            <ac:picMk id="1030" creationId="{6B217E83-8CC1-4F54-A75E-C6BD73CC8147}"/>
          </ac:picMkLst>
        </pc:picChg>
        <pc:cxnChg chg="add del">
          <ac:chgData name="Rafael Kuffner dos Anjos" userId="3925196f-71a7-46bf-baee-ed570243f2ce" providerId="ADAL" clId="{53062A82-23AF-4EB8-ABAB-FDE75936E6DD}" dt="2021-09-14T10:24:31.747" v="134" actId="26606"/>
          <ac:cxnSpMkLst>
            <pc:docMk/>
            <pc:sldMk cId="2618510689" sldId="258"/>
            <ac:cxnSpMk id="1032" creationId="{EBAD6A72-88E8-42F7-88B9-CAF744536BE4}"/>
          </ac:cxnSpMkLst>
        </pc:cxnChg>
        <pc:cxnChg chg="add del">
          <ac:chgData name="Rafael Kuffner dos Anjos" userId="3925196f-71a7-46bf-baee-ed570243f2ce" providerId="ADAL" clId="{53062A82-23AF-4EB8-ABAB-FDE75936E6DD}" dt="2021-09-14T10:24:31.747" v="134" actId="26606"/>
          <ac:cxnSpMkLst>
            <pc:docMk/>
            <pc:sldMk cId="2618510689" sldId="258"/>
            <ac:cxnSpMk id="1033" creationId="{C800968E-0A99-46C4-A9B2-6A63AC66F4B0}"/>
          </ac:cxnSpMkLst>
        </pc:cxnChg>
      </pc:sldChg>
      <pc:sldChg chg="addSp delSp modSp new mod setBg setClrOvrMap">
        <pc:chgData name="Rafael Kuffner dos Anjos" userId="3925196f-71a7-46bf-baee-ed570243f2ce" providerId="ADAL" clId="{53062A82-23AF-4EB8-ABAB-FDE75936E6DD}" dt="2021-09-14T10:36:44.368" v="281" actId="207"/>
        <pc:sldMkLst>
          <pc:docMk/>
          <pc:sldMk cId="2626564959" sldId="259"/>
        </pc:sldMkLst>
        <pc:spChg chg="mod ord">
          <ac:chgData name="Rafael Kuffner dos Anjos" userId="3925196f-71a7-46bf-baee-ed570243f2ce" providerId="ADAL" clId="{53062A82-23AF-4EB8-ABAB-FDE75936E6DD}" dt="2021-09-14T10:36:24.188" v="278" actId="207"/>
          <ac:spMkLst>
            <pc:docMk/>
            <pc:sldMk cId="2626564959" sldId="259"/>
            <ac:spMk id="2" creationId="{505ED8C1-5A13-4867-A495-1C8690400DD5}"/>
          </ac:spMkLst>
        </pc:spChg>
        <pc:spChg chg="add del mod">
          <ac:chgData name="Rafael Kuffner dos Anjos" userId="3925196f-71a7-46bf-baee-ed570243f2ce" providerId="ADAL" clId="{53062A82-23AF-4EB8-ABAB-FDE75936E6DD}" dt="2021-09-14T10:34:52.118" v="274" actId="26606"/>
          <ac:spMkLst>
            <pc:docMk/>
            <pc:sldMk cId="2626564959" sldId="259"/>
            <ac:spMk id="3" creationId="{BB032CA5-B057-4B9A-8276-338AC4ADD92A}"/>
          </ac:spMkLst>
        </pc:spChg>
        <pc:spChg chg="add del">
          <ac:chgData name="Rafael Kuffner dos Anjos" userId="3925196f-71a7-46bf-baee-ed570243f2ce" providerId="ADAL" clId="{53062A82-23AF-4EB8-ABAB-FDE75936E6DD}" dt="2021-09-14T10:27:52.411" v="247" actId="26606"/>
          <ac:spMkLst>
            <pc:docMk/>
            <pc:sldMk cId="2626564959" sldId="259"/>
            <ac:spMk id="9" creationId="{B819A166-7571-4003-A6B8-B62034C3ED30}"/>
          </ac:spMkLst>
        </pc:spChg>
        <pc:spChg chg="add del">
          <ac:chgData name="Rafael Kuffner dos Anjos" userId="3925196f-71a7-46bf-baee-ed570243f2ce" providerId="ADAL" clId="{53062A82-23AF-4EB8-ABAB-FDE75936E6DD}" dt="2021-09-14T10:34:52.107" v="273" actId="26606"/>
          <ac:spMkLst>
            <pc:docMk/>
            <pc:sldMk cId="2626564959" sldId="259"/>
            <ac:spMk id="10" creationId="{2B566528-1B12-4246-9431-5C2D7D081168}"/>
          </ac:spMkLst>
        </pc:spChg>
        <pc:spChg chg="add del">
          <ac:chgData name="Rafael Kuffner dos Anjos" userId="3925196f-71a7-46bf-baee-ed570243f2ce" providerId="ADAL" clId="{53062A82-23AF-4EB8-ABAB-FDE75936E6DD}" dt="2021-09-14T10:27:54.926" v="249" actId="26606"/>
          <ac:spMkLst>
            <pc:docMk/>
            <pc:sldMk cId="2626564959" sldId="259"/>
            <ac:spMk id="11" creationId="{E5F17139-31EE-46AC-B04F-DBBD852DD6CB}"/>
          </ac:spMkLst>
        </pc:spChg>
        <pc:spChg chg="add del">
          <ac:chgData name="Rafael Kuffner dos Anjos" userId="3925196f-71a7-46bf-baee-ed570243f2ce" providerId="ADAL" clId="{53062A82-23AF-4EB8-ABAB-FDE75936E6DD}" dt="2021-09-14T10:27:54.926" v="249" actId="26606"/>
          <ac:spMkLst>
            <pc:docMk/>
            <pc:sldMk cId="2626564959" sldId="259"/>
            <ac:spMk id="12" creationId="{0C541B88-1AE9-40C3-AFD5-967787C1979F}"/>
          </ac:spMkLst>
        </pc:spChg>
        <pc:spChg chg="add del">
          <ac:chgData name="Rafael Kuffner dos Anjos" userId="3925196f-71a7-46bf-baee-ed570243f2ce" providerId="ADAL" clId="{53062A82-23AF-4EB8-ABAB-FDE75936E6DD}" dt="2021-09-14T10:34:52.107" v="273" actId="26606"/>
          <ac:spMkLst>
            <pc:docMk/>
            <pc:sldMk cId="2626564959" sldId="259"/>
            <ac:spMk id="14" creationId="{2E80C965-DB6D-4F81-9E9E-B027384D0BD6}"/>
          </ac:spMkLst>
        </pc:spChg>
        <pc:spChg chg="add del">
          <ac:chgData name="Rafael Kuffner dos Anjos" userId="3925196f-71a7-46bf-baee-ed570243f2ce" providerId="ADAL" clId="{53062A82-23AF-4EB8-ABAB-FDE75936E6DD}" dt="2021-09-14T10:34:52.107" v="273" actId="26606"/>
          <ac:spMkLst>
            <pc:docMk/>
            <pc:sldMk cId="2626564959" sldId="259"/>
            <ac:spMk id="15" creationId="{D3F51FEB-38FB-4F6C-9F7B-2F2AFAB65463}"/>
          </ac:spMkLst>
        </pc:spChg>
        <pc:spChg chg="add del">
          <ac:chgData name="Rafael Kuffner dos Anjos" userId="3925196f-71a7-46bf-baee-ed570243f2ce" providerId="ADAL" clId="{53062A82-23AF-4EB8-ABAB-FDE75936E6DD}" dt="2021-09-14T10:27:54.926" v="249" actId="26606"/>
          <ac:spMkLst>
            <pc:docMk/>
            <pc:sldMk cId="2626564959" sldId="259"/>
            <ac:spMk id="17" creationId="{89D16701-DA76-4F72-BB63-E2C3FFBDFE0F}"/>
          </ac:spMkLst>
        </pc:spChg>
        <pc:spChg chg="add del">
          <ac:chgData name="Rafael Kuffner dos Anjos" userId="3925196f-71a7-46bf-baee-ed570243f2ce" providerId="ADAL" clId="{53062A82-23AF-4EB8-ABAB-FDE75936E6DD}" dt="2021-09-14T10:34:52.107" v="273" actId="26606"/>
          <ac:spMkLst>
            <pc:docMk/>
            <pc:sldMk cId="2626564959" sldId="259"/>
            <ac:spMk id="18" creationId="{A580F890-B085-4E95-96AA-55AEBEC5CE6E}"/>
          </ac:spMkLst>
        </pc:spChg>
        <pc:spChg chg="add del">
          <ac:chgData name="Rafael Kuffner dos Anjos" userId="3925196f-71a7-46bf-baee-ed570243f2ce" providerId="ADAL" clId="{53062A82-23AF-4EB8-ABAB-FDE75936E6DD}" dt="2021-09-14T10:27:54.926" v="249" actId="26606"/>
          <ac:spMkLst>
            <pc:docMk/>
            <pc:sldMk cId="2626564959" sldId="259"/>
            <ac:spMk id="19" creationId="{1CC28BE1-9DC6-43FE-9582-39F091098D77}"/>
          </ac:spMkLst>
        </pc:spChg>
        <pc:spChg chg="add del">
          <ac:chgData name="Rafael Kuffner dos Anjos" userId="3925196f-71a7-46bf-baee-ed570243f2ce" providerId="ADAL" clId="{53062A82-23AF-4EB8-ABAB-FDE75936E6DD}" dt="2021-09-14T10:34:52.107" v="273" actId="26606"/>
          <ac:spMkLst>
            <pc:docMk/>
            <pc:sldMk cId="2626564959" sldId="259"/>
            <ac:spMk id="20" creationId="{1E547BA6-BAE0-43BB-A7CA-60F69CE252F0}"/>
          </ac:spMkLst>
        </pc:spChg>
        <pc:spChg chg="add del mod">
          <ac:chgData name="Rafael Kuffner dos Anjos" userId="3925196f-71a7-46bf-baee-ed570243f2ce" providerId="ADAL" clId="{53062A82-23AF-4EB8-ABAB-FDE75936E6DD}" dt="2021-09-14T10:29:24.839" v="259" actId="26606"/>
          <ac:spMkLst>
            <pc:docMk/>
            <pc:sldMk cId="2626564959" sldId="259"/>
            <ac:spMk id="37" creationId="{BB032CA5-B057-4B9A-8276-338AC4ADD92A}"/>
          </ac:spMkLst>
        </pc:spChg>
        <pc:spChg chg="add del">
          <ac:chgData name="Rafael Kuffner dos Anjos" userId="3925196f-71a7-46bf-baee-ed570243f2ce" providerId="ADAL" clId="{53062A82-23AF-4EB8-ABAB-FDE75936E6DD}" dt="2021-09-14T10:29:15.898" v="252" actId="26606"/>
          <ac:spMkLst>
            <pc:docMk/>
            <pc:sldMk cId="2626564959" sldId="259"/>
            <ac:spMk id="42" creationId="{86C7B4A1-154A-4DF0-AC46-F88D75A2E0FD}"/>
          </ac:spMkLst>
        </pc:spChg>
        <pc:spChg chg="add del">
          <ac:chgData name="Rafael Kuffner dos Anjos" userId="3925196f-71a7-46bf-baee-ed570243f2ce" providerId="ADAL" clId="{53062A82-23AF-4EB8-ABAB-FDE75936E6DD}" dt="2021-09-14T10:29:16.268" v="254" actId="26606"/>
          <ac:spMkLst>
            <pc:docMk/>
            <pc:sldMk cId="2626564959" sldId="259"/>
            <ac:spMk id="44" creationId="{2B1D4F77-A17C-43D7-B7FA-545148E4E93D}"/>
          </ac:spMkLst>
        </pc:spChg>
        <pc:spChg chg="add del">
          <ac:chgData name="Rafael Kuffner dos Anjos" userId="3925196f-71a7-46bf-baee-ed570243f2ce" providerId="ADAL" clId="{53062A82-23AF-4EB8-ABAB-FDE75936E6DD}" dt="2021-09-14T10:29:20.137" v="256" actId="26606"/>
          <ac:spMkLst>
            <pc:docMk/>
            <pc:sldMk cId="2626564959" sldId="259"/>
            <ac:spMk id="46" creationId="{3CD9DF72-87A3-404E-A828-84CBF11A8303}"/>
          </ac:spMkLst>
        </pc:spChg>
        <pc:spChg chg="add del">
          <ac:chgData name="Rafael Kuffner dos Anjos" userId="3925196f-71a7-46bf-baee-ed570243f2ce" providerId="ADAL" clId="{53062A82-23AF-4EB8-ABAB-FDE75936E6DD}" dt="2021-09-14T10:29:24.478" v="258" actId="26606"/>
          <ac:spMkLst>
            <pc:docMk/>
            <pc:sldMk cId="2626564959" sldId="259"/>
            <ac:spMk id="51" creationId="{2B566528-1B12-4246-9431-5C2D7D081168}"/>
          </ac:spMkLst>
        </pc:spChg>
        <pc:grpChg chg="add del">
          <ac:chgData name="Rafael Kuffner dos Anjos" userId="3925196f-71a7-46bf-baee-ed570243f2ce" providerId="ADAL" clId="{53062A82-23AF-4EB8-ABAB-FDE75936E6DD}" dt="2021-09-14T10:27:54.926" v="249" actId="26606"/>
          <ac:grpSpMkLst>
            <pc:docMk/>
            <pc:sldMk cId="2626564959" sldId="259"/>
            <ac:grpSpMk id="13" creationId="{7CF625D3-71A3-4F30-A096-8EF334E959D0}"/>
          </ac:grpSpMkLst>
        </pc:grpChg>
        <pc:grpChg chg="add del">
          <ac:chgData name="Rafael Kuffner dos Anjos" userId="3925196f-71a7-46bf-baee-ed570243f2ce" providerId="ADAL" clId="{53062A82-23AF-4EB8-ABAB-FDE75936E6DD}" dt="2021-09-14T10:27:54.926" v="249" actId="26606"/>
          <ac:grpSpMkLst>
            <pc:docMk/>
            <pc:sldMk cId="2626564959" sldId="259"/>
            <ac:grpSpMk id="21" creationId="{AF9AF3F3-CE0C-4125-BDD7-346487FA0B40}"/>
          </ac:grpSpMkLst>
        </pc:grpChg>
        <pc:grpChg chg="add del">
          <ac:chgData name="Rafael Kuffner dos Anjos" userId="3925196f-71a7-46bf-baee-ed570243f2ce" providerId="ADAL" clId="{53062A82-23AF-4EB8-ABAB-FDE75936E6DD}" dt="2021-09-14T10:29:24.478" v="258" actId="26606"/>
          <ac:grpSpMkLst>
            <pc:docMk/>
            <pc:sldMk cId="2626564959" sldId="259"/>
            <ac:grpSpMk id="48" creationId="{5995D10D-E9C9-47DB-AE7E-801FEF38F5C9}"/>
          </ac:grpSpMkLst>
        </pc:grpChg>
        <pc:grpChg chg="add del">
          <ac:chgData name="Rafael Kuffner dos Anjos" userId="3925196f-71a7-46bf-baee-ed570243f2ce" providerId="ADAL" clId="{53062A82-23AF-4EB8-ABAB-FDE75936E6DD}" dt="2021-09-14T10:29:24.478" v="258" actId="26606"/>
          <ac:grpSpMkLst>
            <pc:docMk/>
            <pc:sldMk cId="2626564959" sldId="259"/>
            <ac:grpSpMk id="52" creationId="{828A5161-06F1-46CF-8AD7-844680A59E13}"/>
          </ac:grpSpMkLst>
        </pc:grpChg>
        <pc:graphicFrameChg chg="add del">
          <ac:chgData name="Rafael Kuffner dos Anjos" userId="3925196f-71a7-46bf-baee-ed570243f2ce" providerId="ADAL" clId="{53062A82-23AF-4EB8-ABAB-FDE75936E6DD}" dt="2021-09-14T10:27:52.411" v="247" actId="26606"/>
          <ac:graphicFrameMkLst>
            <pc:docMk/>
            <pc:sldMk cId="2626564959" sldId="259"/>
            <ac:graphicFrameMk id="5" creationId="{93C79FD9-4F4B-4D26-9137-18D92EF0A4D3}"/>
          </ac:graphicFrameMkLst>
        </pc:graphicFrameChg>
        <pc:graphicFrameChg chg="add del">
          <ac:chgData name="Rafael Kuffner dos Anjos" userId="3925196f-71a7-46bf-baee-ed570243f2ce" providerId="ADAL" clId="{53062A82-23AF-4EB8-ABAB-FDE75936E6DD}" dt="2021-09-14T10:34:46.962" v="269" actId="26606"/>
          <ac:graphicFrameMkLst>
            <pc:docMk/>
            <pc:sldMk cId="2626564959" sldId="259"/>
            <ac:graphicFrameMk id="6" creationId="{FF083529-199B-44C0-9B83-5E2C298119D4}"/>
          </ac:graphicFrameMkLst>
        </pc:graphicFrameChg>
        <pc:graphicFrameChg chg="add del">
          <ac:chgData name="Rafael Kuffner dos Anjos" userId="3925196f-71a7-46bf-baee-ed570243f2ce" providerId="ADAL" clId="{53062A82-23AF-4EB8-ABAB-FDE75936E6DD}" dt="2021-09-14T10:34:51.299" v="271" actId="26606"/>
          <ac:graphicFrameMkLst>
            <pc:docMk/>
            <pc:sldMk cId="2626564959" sldId="259"/>
            <ac:graphicFrameMk id="8" creationId="{E62E64FE-F684-4160-A83C-B3B97AC79B11}"/>
          </ac:graphicFrameMkLst>
        </pc:graphicFrameChg>
        <pc:graphicFrameChg chg="add del">
          <ac:chgData name="Rafael Kuffner dos Anjos" userId="3925196f-71a7-46bf-baee-ed570243f2ce" providerId="ADAL" clId="{53062A82-23AF-4EB8-ABAB-FDE75936E6DD}" dt="2021-09-14T10:27:54.926" v="249" actId="26606"/>
          <ac:graphicFrameMkLst>
            <pc:docMk/>
            <pc:sldMk cId="2626564959" sldId="259"/>
            <ac:graphicFrameMk id="16" creationId="{CFEC595D-6CBA-4219-9AD9-44C9FA07FCB3}"/>
          </ac:graphicFrameMkLst>
        </pc:graphicFrameChg>
        <pc:graphicFrameChg chg="add del">
          <ac:chgData name="Rafael Kuffner dos Anjos" userId="3925196f-71a7-46bf-baee-ed570243f2ce" providerId="ADAL" clId="{53062A82-23AF-4EB8-ABAB-FDE75936E6DD}" dt="2021-09-14T10:34:52.107" v="273" actId="26606"/>
          <ac:graphicFrameMkLst>
            <pc:docMk/>
            <pc:sldMk cId="2626564959" sldId="259"/>
            <ac:graphicFrameMk id="22" creationId="{6C2099A8-3C85-4AAC-AD60-2E1F762829CA}"/>
          </ac:graphicFrameMkLst>
        </pc:graphicFrameChg>
        <pc:graphicFrameChg chg="add mod">
          <ac:chgData name="Rafael Kuffner dos Anjos" userId="3925196f-71a7-46bf-baee-ed570243f2ce" providerId="ADAL" clId="{53062A82-23AF-4EB8-ABAB-FDE75936E6DD}" dt="2021-09-14T10:36:44.368" v="281" actId="207"/>
          <ac:graphicFrameMkLst>
            <pc:docMk/>
            <pc:sldMk cId="2626564959" sldId="259"/>
            <ac:graphicFrameMk id="24" creationId="{4D14861C-A264-4AD8-B16A-22EDFBE63BDE}"/>
          </ac:graphicFrameMkLst>
        </pc:graphicFrameChg>
        <pc:picChg chg="add del mod ord">
          <ac:chgData name="Rafael Kuffner dos Anjos" userId="3925196f-71a7-46bf-baee-ed570243f2ce" providerId="ADAL" clId="{53062A82-23AF-4EB8-ABAB-FDE75936E6DD}" dt="2021-09-14T10:29:24.839" v="259" actId="26606"/>
          <ac:picMkLst>
            <pc:docMk/>
            <pc:sldMk cId="2626564959" sldId="259"/>
            <ac:picMk id="36" creationId="{68153D4D-199E-46B6-B252-897270AE1AA4}"/>
          </ac:picMkLst>
        </pc:picChg>
        <pc:cxnChg chg="add del">
          <ac:chgData name="Rafael Kuffner dos Anjos" userId="3925196f-71a7-46bf-baee-ed570243f2ce" providerId="ADAL" clId="{53062A82-23AF-4EB8-ABAB-FDE75936E6DD}" dt="2021-09-14T10:29:20.137" v="256" actId="26606"/>
          <ac:cxnSpMkLst>
            <pc:docMk/>
            <pc:sldMk cId="2626564959" sldId="259"/>
            <ac:cxnSpMk id="47" creationId="{20E3A342-4D61-4E3F-AF90-1AB42AEB96CC}"/>
          </ac:cxnSpMkLst>
        </pc:cxnChg>
      </pc:sldChg>
      <pc:sldChg chg="addSp delSp modSp new mod setBg">
        <pc:chgData name="Rafael Kuffner dos Anjos" userId="3925196f-71a7-46bf-baee-ed570243f2ce" providerId="ADAL" clId="{53062A82-23AF-4EB8-ABAB-FDE75936E6DD}" dt="2021-09-14T10:43:54.390" v="302" actId="208"/>
        <pc:sldMkLst>
          <pc:docMk/>
          <pc:sldMk cId="1741759209" sldId="260"/>
        </pc:sldMkLst>
        <pc:spChg chg="mod">
          <ac:chgData name="Rafael Kuffner dos Anjos" userId="3925196f-71a7-46bf-baee-ed570243f2ce" providerId="ADAL" clId="{53062A82-23AF-4EB8-ABAB-FDE75936E6DD}" dt="2021-09-14T10:43:03.552" v="299" actId="207"/>
          <ac:spMkLst>
            <pc:docMk/>
            <pc:sldMk cId="1741759209" sldId="260"/>
            <ac:spMk id="2" creationId="{57D4760D-1CCB-44ED-A561-E896E82D4123}"/>
          </ac:spMkLst>
        </pc:spChg>
        <pc:spChg chg="add del mod">
          <ac:chgData name="Rafael Kuffner dos Anjos" userId="3925196f-71a7-46bf-baee-ed570243f2ce" providerId="ADAL" clId="{53062A82-23AF-4EB8-ABAB-FDE75936E6DD}" dt="2021-09-14T10:39:09.282" v="293" actId="26606"/>
          <ac:spMkLst>
            <pc:docMk/>
            <pc:sldMk cId="1741759209" sldId="260"/>
            <ac:spMk id="3" creationId="{CDA69775-EE7F-45E9-A442-081BF5766C2D}"/>
          </ac:spMkLst>
        </pc:spChg>
        <pc:spChg chg="add del">
          <ac:chgData name="Rafael Kuffner dos Anjos" userId="3925196f-71a7-46bf-baee-ed570243f2ce" providerId="ADAL" clId="{53062A82-23AF-4EB8-ABAB-FDE75936E6DD}" dt="2021-09-14T10:42:43.869" v="298" actId="26606"/>
          <ac:spMkLst>
            <pc:docMk/>
            <pc:sldMk cId="1741759209" sldId="260"/>
            <ac:spMk id="9" creationId="{73144208-AAFC-4C3A-A4F1-EF3D72AF4C4C}"/>
          </ac:spMkLst>
        </pc:spChg>
        <pc:spChg chg="add del">
          <ac:chgData name="Rafael Kuffner dos Anjos" userId="3925196f-71a7-46bf-baee-ed570243f2ce" providerId="ADAL" clId="{53062A82-23AF-4EB8-ABAB-FDE75936E6DD}" dt="2021-09-14T10:39:02.563" v="288" actId="26606"/>
          <ac:spMkLst>
            <pc:docMk/>
            <pc:sldMk cId="1741759209" sldId="260"/>
            <ac:spMk id="10" creationId="{73144208-AAFC-4C3A-A4F1-EF3D72AF4C4C}"/>
          </ac:spMkLst>
        </pc:spChg>
        <pc:spChg chg="add mod">
          <ac:chgData name="Rafael Kuffner dos Anjos" userId="3925196f-71a7-46bf-baee-ed570243f2ce" providerId="ADAL" clId="{53062A82-23AF-4EB8-ABAB-FDE75936E6DD}" dt="2021-09-14T10:42:43.869" v="298" actId="26606"/>
          <ac:spMkLst>
            <pc:docMk/>
            <pc:sldMk cId="1741759209" sldId="260"/>
            <ac:spMk id="11" creationId="{CDA69775-EE7F-45E9-A442-081BF5766C2D}"/>
          </ac:spMkLst>
        </pc:spChg>
        <pc:spChg chg="add del">
          <ac:chgData name="Rafael Kuffner dos Anjos" userId="3925196f-71a7-46bf-baee-ed570243f2ce" providerId="ADAL" clId="{53062A82-23AF-4EB8-ABAB-FDE75936E6DD}" dt="2021-09-14T10:39:04.812" v="290" actId="26606"/>
          <ac:spMkLst>
            <pc:docMk/>
            <pc:sldMk cId="1741759209" sldId="260"/>
            <ac:spMk id="13" creationId="{73144208-AAFC-4C3A-A4F1-EF3D72AF4C4C}"/>
          </ac:spMkLst>
        </pc:spChg>
        <pc:graphicFrameChg chg="add del">
          <ac:chgData name="Rafael Kuffner dos Anjos" userId="3925196f-71a7-46bf-baee-ed570243f2ce" providerId="ADAL" clId="{53062A82-23AF-4EB8-ABAB-FDE75936E6DD}" dt="2021-09-14T10:39:09.276" v="292" actId="26606"/>
          <ac:graphicFrameMkLst>
            <pc:docMk/>
            <pc:sldMk cId="1741759209" sldId="260"/>
            <ac:graphicFrameMk id="5" creationId="{8E0B4DE1-CC49-4B58-8CD0-E72340368C95}"/>
          </ac:graphicFrameMkLst>
        </pc:graphicFrameChg>
        <pc:picChg chg="add del">
          <ac:chgData name="Rafael Kuffner dos Anjos" userId="3925196f-71a7-46bf-baee-ed570243f2ce" providerId="ADAL" clId="{53062A82-23AF-4EB8-ABAB-FDE75936E6DD}" dt="2021-09-14T10:39:02.563" v="288" actId="26606"/>
          <ac:picMkLst>
            <pc:docMk/>
            <pc:sldMk cId="1741759209" sldId="260"/>
            <ac:picMk id="7" creationId="{00026B8C-DD19-480E-BFFE-F33D6FF20B20}"/>
          </ac:picMkLst>
        </pc:picChg>
        <pc:picChg chg="add mod">
          <ac:chgData name="Rafael Kuffner dos Anjos" userId="3925196f-71a7-46bf-baee-ed570243f2ce" providerId="ADAL" clId="{53062A82-23AF-4EB8-ABAB-FDE75936E6DD}" dt="2021-09-14T10:43:54.390" v="302" actId="208"/>
          <ac:picMkLst>
            <pc:docMk/>
            <pc:sldMk cId="1741759209" sldId="260"/>
            <ac:picMk id="8" creationId="{00026B8C-DD19-480E-BFFE-F33D6FF20B20}"/>
          </ac:picMkLst>
        </pc:picChg>
        <pc:picChg chg="add del">
          <ac:chgData name="Rafael Kuffner dos Anjos" userId="3925196f-71a7-46bf-baee-ed570243f2ce" providerId="ADAL" clId="{53062A82-23AF-4EB8-ABAB-FDE75936E6DD}" dt="2021-09-14T10:39:04.812" v="290" actId="26606"/>
          <ac:picMkLst>
            <pc:docMk/>
            <pc:sldMk cId="1741759209" sldId="260"/>
            <ac:picMk id="12" creationId="{6DE31809-4A7B-412F-B094-5310EB1CB9E9}"/>
          </ac:picMkLst>
        </pc:picChg>
      </pc:sldChg>
      <pc:sldChg chg="addSp delSp modSp new mod setBg">
        <pc:chgData name="Rafael Kuffner dos Anjos" userId="3925196f-71a7-46bf-baee-ed570243f2ce" providerId="ADAL" clId="{53062A82-23AF-4EB8-ABAB-FDE75936E6DD}" dt="2021-09-14T11:26:57.919" v="978" actId="20577"/>
        <pc:sldMkLst>
          <pc:docMk/>
          <pc:sldMk cId="3693817968" sldId="261"/>
        </pc:sldMkLst>
        <pc:spChg chg="mod">
          <ac:chgData name="Rafael Kuffner dos Anjos" userId="3925196f-71a7-46bf-baee-ed570243f2ce" providerId="ADAL" clId="{53062A82-23AF-4EB8-ABAB-FDE75936E6DD}" dt="2021-09-14T11:02:36.981" v="514" actId="26606"/>
          <ac:spMkLst>
            <pc:docMk/>
            <pc:sldMk cId="3693817968" sldId="261"/>
            <ac:spMk id="2" creationId="{F30549CB-FB74-4468-8350-0E1742EC990B}"/>
          </ac:spMkLst>
        </pc:spChg>
        <pc:spChg chg="mod">
          <ac:chgData name="Rafael Kuffner dos Anjos" userId="3925196f-71a7-46bf-baee-ed570243f2ce" providerId="ADAL" clId="{53062A82-23AF-4EB8-ABAB-FDE75936E6DD}" dt="2021-09-14T11:26:57.919" v="978" actId="20577"/>
          <ac:spMkLst>
            <pc:docMk/>
            <pc:sldMk cId="3693817968" sldId="261"/>
            <ac:spMk id="3" creationId="{6DD6E936-AA88-43B8-80BB-007AD9CB1869}"/>
          </ac:spMkLst>
        </pc:spChg>
        <pc:spChg chg="add del">
          <ac:chgData name="Rafael Kuffner dos Anjos" userId="3925196f-71a7-46bf-baee-ed570243f2ce" providerId="ADAL" clId="{53062A82-23AF-4EB8-ABAB-FDE75936E6DD}" dt="2021-09-14T10:52:45.814" v="348" actId="22"/>
          <ac:spMkLst>
            <pc:docMk/>
            <pc:sldMk cId="3693817968" sldId="261"/>
            <ac:spMk id="5" creationId="{B4982E30-1AAB-44D1-ABF5-3E880AAA2991}"/>
          </ac:spMkLst>
        </pc:spChg>
        <pc:spChg chg="add">
          <ac:chgData name="Rafael Kuffner dos Anjos" userId="3925196f-71a7-46bf-baee-ed570243f2ce" providerId="ADAL" clId="{53062A82-23AF-4EB8-ABAB-FDE75936E6DD}" dt="2021-09-14T11:02:36.981" v="514" actId="26606"/>
          <ac:spMkLst>
            <pc:docMk/>
            <pc:sldMk cId="3693817968" sldId="261"/>
            <ac:spMk id="8" creationId="{5E39A796-BE83-48B1-B33F-35C4A32AAB57}"/>
          </ac:spMkLst>
        </pc:spChg>
        <pc:spChg chg="add">
          <ac:chgData name="Rafael Kuffner dos Anjos" userId="3925196f-71a7-46bf-baee-ed570243f2ce" providerId="ADAL" clId="{53062A82-23AF-4EB8-ABAB-FDE75936E6DD}" dt="2021-09-14T11:02:36.981" v="514" actId="26606"/>
          <ac:spMkLst>
            <pc:docMk/>
            <pc:sldMk cId="3693817968" sldId="261"/>
            <ac:spMk id="9" creationId="{72F84B47-E267-4194-8194-831DB7B5547F}"/>
          </ac:spMkLst>
        </pc:spChg>
        <pc:spChg chg="add del">
          <ac:chgData name="Rafael Kuffner dos Anjos" userId="3925196f-71a7-46bf-baee-ed570243f2ce" providerId="ADAL" clId="{53062A82-23AF-4EB8-ABAB-FDE75936E6DD}" dt="2021-09-14T11:01:25.434" v="359" actId="26606"/>
          <ac:spMkLst>
            <pc:docMk/>
            <pc:sldMk cId="3693817968" sldId="261"/>
            <ac:spMk id="13" creationId="{2C46C4D6-C474-4E92-B52E-944C1118F7B6}"/>
          </ac:spMkLst>
        </pc:spChg>
        <pc:spChg chg="add del">
          <ac:chgData name="Rafael Kuffner dos Anjos" userId="3925196f-71a7-46bf-baee-ed570243f2ce" providerId="ADAL" clId="{53062A82-23AF-4EB8-ABAB-FDE75936E6DD}" dt="2021-09-14T11:01:25.434" v="359" actId="26606"/>
          <ac:spMkLst>
            <pc:docMk/>
            <pc:sldMk cId="3693817968" sldId="261"/>
            <ac:spMk id="14" creationId="{0E3596DD-156A-473E-9BB3-C6A29F7574E9}"/>
          </ac:spMkLst>
        </pc:spChg>
        <pc:spChg chg="add del">
          <ac:chgData name="Rafael Kuffner dos Anjos" userId="3925196f-71a7-46bf-baee-ed570243f2ce" providerId="ADAL" clId="{53062A82-23AF-4EB8-ABAB-FDE75936E6DD}" dt="2021-09-14T11:03:37.553" v="521" actId="22"/>
          <ac:spMkLst>
            <pc:docMk/>
            <pc:sldMk cId="3693817968" sldId="261"/>
            <ac:spMk id="15" creationId="{61F851BD-FC84-47BA-811E-BA341CAEC355}"/>
          </ac:spMkLst>
        </pc:spChg>
        <pc:picChg chg="add mod">
          <ac:chgData name="Rafael Kuffner dos Anjos" userId="3925196f-71a7-46bf-baee-ed570243f2ce" providerId="ADAL" clId="{53062A82-23AF-4EB8-ABAB-FDE75936E6DD}" dt="2021-09-14T11:02:51.203" v="515" actId="27614"/>
          <ac:picMkLst>
            <pc:docMk/>
            <pc:sldMk cId="3693817968" sldId="261"/>
            <ac:picMk id="6" creationId="{3A66BEE0-C1E1-43AB-BC1E-3669258C3CBB}"/>
          </ac:picMkLst>
        </pc:picChg>
        <pc:picChg chg="add mod">
          <ac:chgData name="Rafael Kuffner dos Anjos" userId="3925196f-71a7-46bf-baee-ed570243f2ce" providerId="ADAL" clId="{53062A82-23AF-4EB8-ABAB-FDE75936E6DD}" dt="2021-09-14T11:03:10.106" v="518" actId="1036"/>
          <ac:picMkLst>
            <pc:docMk/>
            <pc:sldMk cId="3693817968" sldId="261"/>
            <ac:picMk id="12" creationId="{60F93BA3-8EA6-4652-B9C4-24C442D8B704}"/>
          </ac:picMkLst>
        </pc:picChg>
        <pc:cxnChg chg="add del">
          <ac:chgData name="Rafael Kuffner dos Anjos" userId="3925196f-71a7-46bf-baee-ed570243f2ce" providerId="ADAL" clId="{53062A82-23AF-4EB8-ABAB-FDE75936E6DD}" dt="2021-09-14T11:01:17.992" v="357" actId="26606"/>
          <ac:cxnSpMkLst>
            <pc:docMk/>
            <pc:sldMk cId="3693817968" sldId="261"/>
            <ac:cxnSpMk id="11" creationId="{A7F400EE-A8A5-48AF-B4D6-291B52C6F0B0}"/>
          </ac:cxnSpMkLst>
        </pc:cxnChg>
      </pc:sldChg>
      <pc:sldChg chg="add del">
        <pc:chgData name="Rafael Kuffner dos Anjos" userId="3925196f-71a7-46bf-baee-ed570243f2ce" providerId="ADAL" clId="{53062A82-23AF-4EB8-ABAB-FDE75936E6DD}" dt="2021-09-14T10:52:28.035" v="346" actId="47"/>
        <pc:sldMkLst>
          <pc:docMk/>
          <pc:sldMk cId="393935810" sldId="262"/>
        </pc:sldMkLst>
      </pc:sldChg>
      <pc:sldChg chg="addSp delSp modSp new mod">
        <pc:chgData name="Rafael Kuffner dos Anjos" userId="3925196f-71a7-46bf-baee-ed570243f2ce" providerId="ADAL" clId="{53062A82-23AF-4EB8-ABAB-FDE75936E6DD}" dt="2021-09-14T11:06:22.356" v="645" actId="1076"/>
        <pc:sldMkLst>
          <pc:docMk/>
          <pc:sldMk cId="992679370" sldId="262"/>
        </pc:sldMkLst>
        <pc:spChg chg="mod">
          <ac:chgData name="Rafael Kuffner dos Anjos" userId="3925196f-71a7-46bf-baee-ed570243f2ce" providerId="ADAL" clId="{53062A82-23AF-4EB8-ABAB-FDE75936E6DD}" dt="2021-09-14T11:04:42.330" v="545" actId="20577"/>
          <ac:spMkLst>
            <pc:docMk/>
            <pc:sldMk cId="992679370" sldId="262"/>
            <ac:spMk id="2" creationId="{50813C1B-D557-4B67-9141-9814DFDE1CC4}"/>
          </ac:spMkLst>
        </pc:spChg>
        <pc:spChg chg="add del mod">
          <ac:chgData name="Rafael Kuffner dos Anjos" userId="3925196f-71a7-46bf-baee-ed570243f2ce" providerId="ADAL" clId="{53062A82-23AF-4EB8-ABAB-FDE75936E6DD}" dt="2021-09-14T11:06:13.669" v="642" actId="20577"/>
          <ac:spMkLst>
            <pc:docMk/>
            <pc:sldMk cId="992679370" sldId="262"/>
            <ac:spMk id="3" creationId="{CE592B94-E63E-457C-B127-6385D2F32E41}"/>
          </ac:spMkLst>
        </pc:spChg>
        <pc:spChg chg="add del mod">
          <ac:chgData name="Rafael Kuffner dos Anjos" userId="3925196f-71a7-46bf-baee-ed570243f2ce" providerId="ADAL" clId="{53062A82-23AF-4EB8-ABAB-FDE75936E6DD}" dt="2021-09-14T11:05:44.841" v="623" actId="21"/>
          <ac:spMkLst>
            <pc:docMk/>
            <pc:sldMk cId="992679370" sldId="262"/>
            <ac:spMk id="4" creationId="{C1955542-6019-43BF-978E-AD6A2773770E}"/>
          </ac:spMkLst>
        </pc:spChg>
        <pc:picChg chg="add del mod">
          <ac:chgData name="Rafael Kuffner dos Anjos" userId="3925196f-71a7-46bf-baee-ed570243f2ce" providerId="ADAL" clId="{53062A82-23AF-4EB8-ABAB-FDE75936E6DD}" dt="2021-09-14T11:06:22.356" v="645" actId="1076"/>
          <ac:picMkLst>
            <pc:docMk/>
            <pc:sldMk cId="992679370" sldId="262"/>
            <ac:picMk id="2050" creationId="{CB204202-8FA5-4F87-8766-65C1AEFEE1E7}"/>
          </ac:picMkLst>
        </pc:picChg>
      </pc:sldChg>
      <pc:sldChg chg="addSp delSp modSp add del mod">
        <pc:chgData name="Rafael Kuffner dos Anjos" userId="3925196f-71a7-46bf-baee-ed570243f2ce" providerId="ADAL" clId="{53062A82-23AF-4EB8-ABAB-FDE75936E6DD}" dt="2021-09-14T10:52:28.035" v="346" actId="47"/>
        <pc:sldMkLst>
          <pc:docMk/>
          <pc:sldMk cId="132906780" sldId="263"/>
        </pc:sldMkLst>
        <pc:spChg chg="add del mod">
          <ac:chgData name="Rafael Kuffner dos Anjos" userId="3925196f-71a7-46bf-baee-ed570243f2ce" providerId="ADAL" clId="{53062A82-23AF-4EB8-ABAB-FDE75936E6DD}" dt="2021-09-14T10:50:39.376" v="329" actId="478"/>
          <ac:spMkLst>
            <pc:docMk/>
            <pc:sldMk cId="132906780" sldId="263"/>
            <ac:spMk id="5" creationId="{6F4619A6-277A-491A-BD4B-1AB8F4C26C3D}"/>
          </ac:spMkLst>
        </pc:spChg>
        <pc:spChg chg="mod">
          <ac:chgData name="Rafael Kuffner dos Anjos" userId="3925196f-71a7-46bf-baee-ed570243f2ce" providerId="ADAL" clId="{53062A82-23AF-4EB8-ABAB-FDE75936E6DD}" dt="2021-09-14T10:50:09.015" v="323" actId="1076"/>
          <ac:spMkLst>
            <pc:docMk/>
            <pc:sldMk cId="132906780" sldId="263"/>
            <ac:spMk id="6" creationId="{17015B84-BE84-CF46-81F7-FD21D8C8A93C}"/>
          </ac:spMkLst>
        </pc:spChg>
        <pc:spChg chg="add del mod">
          <ac:chgData name="Rafael Kuffner dos Anjos" userId="3925196f-71a7-46bf-baee-ed570243f2ce" providerId="ADAL" clId="{53062A82-23AF-4EB8-ABAB-FDE75936E6DD}" dt="2021-09-14T10:50:44.058" v="332" actId="478"/>
          <ac:spMkLst>
            <pc:docMk/>
            <pc:sldMk cId="132906780" sldId="263"/>
            <ac:spMk id="8" creationId="{69C8E0FE-3172-4116-B040-BD1C7A7FA569}"/>
          </ac:spMkLst>
        </pc:spChg>
        <pc:spChg chg="add del mod">
          <ac:chgData name="Rafael Kuffner dos Anjos" userId="3925196f-71a7-46bf-baee-ed570243f2ce" providerId="ADAL" clId="{53062A82-23AF-4EB8-ABAB-FDE75936E6DD}" dt="2021-09-14T10:50:42.021" v="330" actId="478"/>
          <ac:spMkLst>
            <pc:docMk/>
            <pc:sldMk cId="132906780" sldId="263"/>
            <ac:spMk id="9" creationId="{69869D24-6AA0-4B4C-818D-9841FA686376}"/>
          </ac:spMkLst>
        </pc:spChg>
        <pc:picChg chg="mod">
          <ac:chgData name="Rafael Kuffner dos Anjos" userId="3925196f-71a7-46bf-baee-ed570243f2ce" providerId="ADAL" clId="{53062A82-23AF-4EB8-ABAB-FDE75936E6DD}" dt="2021-09-14T10:50:06.978" v="322" actId="1076"/>
          <ac:picMkLst>
            <pc:docMk/>
            <pc:sldMk cId="132906780" sldId="263"/>
            <ac:picMk id="4" creationId="{00000000-0000-0000-0000-000000000000}"/>
          </ac:picMkLst>
        </pc:picChg>
        <pc:picChg chg="add del mod">
          <ac:chgData name="Rafael Kuffner dos Anjos" userId="3925196f-71a7-46bf-baee-ed570243f2ce" providerId="ADAL" clId="{53062A82-23AF-4EB8-ABAB-FDE75936E6DD}" dt="2021-09-14T10:50:34.835" v="328" actId="478"/>
          <ac:picMkLst>
            <pc:docMk/>
            <pc:sldMk cId="132906780" sldId="263"/>
            <ac:picMk id="7" creationId="{338C4399-FE89-4F00-82EA-6001F162FAD5}"/>
          </ac:picMkLst>
        </pc:picChg>
      </pc:sldChg>
      <pc:sldChg chg="addSp delSp modSp new mod setBg setClrOvrMap">
        <pc:chgData name="Rafael Kuffner dos Anjos" userId="3925196f-71a7-46bf-baee-ed570243f2ce" providerId="ADAL" clId="{53062A82-23AF-4EB8-ABAB-FDE75936E6DD}" dt="2021-09-14T11:37:57.490" v="1001" actId="207"/>
        <pc:sldMkLst>
          <pc:docMk/>
          <pc:sldMk cId="4042091567" sldId="263"/>
        </pc:sldMkLst>
        <pc:spChg chg="mod">
          <ac:chgData name="Rafael Kuffner dos Anjos" userId="3925196f-71a7-46bf-baee-ed570243f2ce" providerId="ADAL" clId="{53062A82-23AF-4EB8-ABAB-FDE75936E6DD}" dt="2021-09-14T11:36:56.820" v="997" actId="26606"/>
          <ac:spMkLst>
            <pc:docMk/>
            <pc:sldMk cId="4042091567" sldId="263"/>
            <ac:spMk id="2" creationId="{FA1C6542-E402-418B-AC1B-C4B27799D456}"/>
          </ac:spMkLst>
        </pc:spChg>
        <pc:spChg chg="add del mod">
          <ac:chgData name="Rafael Kuffner dos Anjos" userId="3925196f-71a7-46bf-baee-ed570243f2ce" providerId="ADAL" clId="{53062A82-23AF-4EB8-ABAB-FDE75936E6DD}" dt="2021-09-14T11:20:07.791" v="716" actId="26606"/>
          <ac:spMkLst>
            <pc:docMk/>
            <pc:sldMk cId="4042091567" sldId="263"/>
            <ac:spMk id="3" creationId="{514B137B-96B8-4414-BA6A-22DF29F40F7E}"/>
          </ac:spMkLst>
        </pc:spChg>
        <pc:spChg chg="add del">
          <ac:chgData name="Rafael Kuffner dos Anjos" userId="3925196f-71a7-46bf-baee-ed570243f2ce" providerId="ADAL" clId="{53062A82-23AF-4EB8-ABAB-FDE75936E6DD}" dt="2021-09-14T11:09:12.153" v="648" actId="22"/>
          <ac:spMkLst>
            <pc:docMk/>
            <pc:sldMk cId="4042091567" sldId="263"/>
            <ac:spMk id="5" creationId="{5B215709-F0A1-42EC-AAEA-BE52EAA8D238}"/>
          </ac:spMkLst>
        </pc:spChg>
        <pc:spChg chg="add del">
          <ac:chgData name="Rafael Kuffner dos Anjos" userId="3925196f-71a7-46bf-baee-ed570243f2ce" providerId="ADAL" clId="{53062A82-23AF-4EB8-ABAB-FDE75936E6DD}" dt="2021-09-14T11:20:06.297" v="713" actId="26606"/>
          <ac:spMkLst>
            <pc:docMk/>
            <pc:sldMk cId="4042091567" sldId="263"/>
            <ac:spMk id="7" creationId="{D55CD764-972B-4CA5-A885-53E55C63E174}"/>
          </ac:spMkLst>
        </pc:spChg>
        <pc:spChg chg="add del">
          <ac:chgData name="Rafael Kuffner dos Anjos" userId="3925196f-71a7-46bf-baee-ed570243f2ce" providerId="ADAL" clId="{53062A82-23AF-4EB8-ABAB-FDE75936E6DD}" dt="2021-09-14T11:20:06.297" v="713" actId="26606"/>
          <ac:spMkLst>
            <pc:docMk/>
            <pc:sldMk cId="4042091567" sldId="263"/>
            <ac:spMk id="8" creationId="{34165AB3-7006-4430-BCE3-25476BE13322}"/>
          </ac:spMkLst>
        </pc:spChg>
        <pc:spChg chg="add del">
          <ac:chgData name="Rafael Kuffner dos Anjos" userId="3925196f-71a7-46bf-baee-ed570243f2ce" providerId="ADAL" clId="{53062A82-23AF-4EB8-ABAB-FDE75936E6DD}" dt="2021-09-14T11:19:02.460" v="686" actId="26606"/>
          <ac:spMkLst>
            <pc:docMk/>
            <pc:sldMk cId="4042091567" sldId="263"/>
            <ac:spMk id="9" creationId="{D55CD764-972B-4CA5-A885-53E55C63E174}"/>
          </ac:spMkLst>
        </pc:spChg>
        <pc:spChg chg="add del">
          <ac:chgData name="Rafael Kuffner dos Anjos" userId="3925196f-71a7-46bf-baee-ed570243f2ce" providerId="ADAL" clId="{53062A82-23AF-4EB8-ABAB-FDE75936E6DD}" dt="2021-09-14T11:19:02.460" v="686" actId="26606"/>
          <ac:spMkLst>
            <pc:docMk/>
            <pc:sldMk cId="4042091567" sldId="263"/>
            <ac:spMk id="11" creationId="{34165AB3-7006-4430-BCE3-25476BE13322}"/>
          </ac:spMkLst>
        </pc:spChg>
        <pc:spChg chg="add del">
          <ac:chgData name="Rafael Kuffner dos Anjos" userId="3925196f-71a7-46bf-baee-ed570243f2ce" providerId="ADAL" clId="{53062A82-23AF-4EB8-ABAB-FDE75936E6DD}" dt="2021-09-14T11:20:06.297" v="713" actId="26606"/>
          <ac:spMkLst>
            <pc:docMk/>
            <pc:sldMk cId="4042091567" sldId="263"/>
            <ac:spMk id="12" creationId="{E3E51905-F374-4E1A-97CF-B741584B74D5}"/>
          </ac:spMkLst>
        </pc:spChg>
        <pc:spChg chg="add del">
          <ac:chgData name="Rafael Kuffner dos Anjos" userId="3925196f-71a7-46bf-baee-ed570243f2ce" providerId="ADAL" clId="{53062A82-23AF-4EB8-ABAB-FDE75936E6DD}" dt="2021-09-14T11:19:02.460" v="686" actId="26606"/>
          <ac:spMkLst>
            <pc:docMk/>
            <pc:sldMk cId="4042091567" sldId="263"/>
            <ac:spMk id="35" creationId="{E3E51905-F374-4E1A-97CF-B741584B74D5}"/>
          </ac:spMkLst>
        </pc:spChg>
        <pc:spChg chg="add del">
          <ac:chgData name="Rafael Kuffner dos Anjos" userId="3925196f-71a7-46bf-baee-ed570243f2ce" providerId="ADAL" clId="{53062A82-23AF-4EB8-ABAB-FDE75936E6DD}" dt="2021-09-14T11:20:07.784" v="715" actId="26606"/>
          <ac:spMkLst>
            <pc:docMk/>
            <pc:sldMk cId="4042091567" sldId="263"/>
            <ac:spMk id="36" creationId="{C5E6CFF1-2F42-4E10-9A97-F116F46F53FE}"/>
          </ac:spMkLst>
        </pc:spChg>
        <pc:spChg chg="add del">
          <ac:chgData name="Rafael Kuffner dos Anjos" userId="3925196f-71a7-46bf-baee-ed570243f2ce" providerId="ADAL" clId="{53062A82-23AF-4EB8-ABAB-FDE75936E6DD}" dt="2021-09-14T11:19:07.681" v="688" actId="26606"/>
          <ac:spMkLst>
            <pc:docMk/>
            <pc:sldMk cId="4042091567" sldId="263"/>
            <ac:spMk id="37" creationId="{3A5B4632-C963-4296-86F0-79AA9EA5AE98}"/>
          </ac:spMkLst>
        </pc:spChg>
        <pc:spChg chg="add del">
          <ac:chgData name="Rafael Kuffner dos Anjos" userId="3925196f-71a7-46bf-baee-ed570243f2ce" providerId="ADAL" clId="{53062A82-23AF-4EB8-ABAB-FDE75936E6DD}" dt="2021-09-14T11:19:39.211" v="700" actId="26606"/>
          <ac:spMkLst>
            <pc:docMk/>
            <pc:sldMk cId="4042091567" sldId="263"/>
            <ac:spMk id="40" creationId="{04812C46-200A-4DEB-A05E-3ED6C68C2387}"/>
          </ac:spMkLst>
        </pc:spChg>
        <pc:spChg chg="add del">
          <ac:chgData name="Rafael Kuffner dos Anjos" userId="3925196f-71a7-46bf-baee-ed570243f2ce" providerId="ADAL" clId="{53062A82-23AF-4EB8-ABAB-FDE75936E6DD}" dt="2021-09-14T11:19:39.211" v="700" actId="26606"/>
          <ac:spMkLst>
            <pc:docMk/>
            <pc:sldMk cId="4042091567" sldId="263"/>
            <ac:spMk id="42" creationId="{D1EA859B-E555-4109-94F3-6700E046E008}"/>
          </ac:spMkLst>
        </pc:spChg>
        <pc:spChg chg="add del mod">
          <ac:chgData name="Rafael Kuffner dos Anjos" userId="3925196f-71a7-46bf-baee-ed570243f2ce" providerId="ADAL" clId="{53062A82-23AF-4EB8-ABAB-FDE75936E6DD}" dt="2021-09-14T11:19:39.211" v="700" actId="26606"/>
          <ac:spMkLst>
            <pc:docMk/>
            <pc:sldMk cId="4042091567" sldId="263"/>
            <ac:spMk id="43" creationId="{514B137B-96B8-4414-BA6A-22DF29F40F7E}"/>
          </ac:spMkLst>
        </pc:spChg>
        <pc:spChg chg="add del">
          <ac:chgData name="Rafael Kuffner dos Anjos" userId="3925196f-71a7-46bf-baee-ed570243f2ce" providerId="ADAL" clId="{53062A82-23AF-4EB8-ABAB-FDE75936E6DD}" dt="2021-09-14T11:36:21.216" v="992" actId="26606"/>
          <ac:spMkLst>
            <pc:docMk/>
            <pc:sldMk cId="4042091567" sldId="263"/>
            <ac:spMk id="47" creationId="{04812C46-200A-4DEB-A05E-3ED6C68C2387}"/>
          </ac:spMkLst>
        </pc:spChg>
        <pc:spChg chg="add del">
          <ac:chgData name="Rafael Kuffner dos Anjos" userId="3925196f-71a7-46bf-baee-ed570243f2ce" providerId="ADAL" clId="{53062A82-23AF-4EB8-ABAB-FDE75936E6DD}" dt="2021-09-14T11:19:22.952" v="692" actId="26606"/>
          <ac:spMkLst>
            <pc:docMk/>
            <pc:sldMk cId="4042091567" sldId="263"/>
            <ac:spMk id="48" creationId="{8FC9BE17-9A7B-462D-AE50-3D8777387304}"/>
          </ac:spMkLst>
        </pc:spChg>
        <pc:spChg chg="add del">
          <ac:chgData name="Rafael Kuffner dos Anjos" userId="3925196f-71a7-46bf-baee-ed570243f2ce" providerId="ADAL" clId="{53062A82-23AF-4EB8-ABAB-FDE75936E6DD}" dt="2021-09-14T11:19:22.952" v="692" actId="26606"/>
          <ac:spMkLst>
            <pc:docMk/>
            <pc:sldMk cId="4042091567" sldId="263"/>
            <ac:spMk id="50" creationId="{3EBE8569-6AEC-4B8C-8D53-2DE337CDBA65}"/>
          </ac:spMkLst>
        </pc:spChg>
        <pc:spChg chg="add del">
          <ac:chgData name="Rafael Kuffner dos Anjos" userId="3925196f-71a7-46bf-baee-ed570243f2ce" providerId="ADAL" clId="{53062A82-23AF-4EB8-ABAB-FDE75936E6DD}" dt="2021-09-14T11:36:21.216" v="992" actId="26606"/>
          <ac:spMkLst>
            <pc:docMk/>
            <pc:sldMk cId="4042091567" sldId="263"/>
            <ac:spMk id="51" creationId="{D1EA859B-E555-4109-94F3-6700E046E008}"/>
          </ac:spMkLst>
        </pc:spChg>
        <pc:spChg chg="add del">
          <ac:chgData name="Rafael Kuffner dos Anjos" userId="3925196f-71a7-46bf-baee-ed570243f2ce" providerId="ADAL" clId="{53062A82-23AF-4EB8-ABAB-FDE75936E6DD}" dt="2021-09-14T11:19:22.952" v="692" actId="26606"/>
          <ac:spMkLst>
            <pc:docMk/>
            <pc:sldMk cId="4042091567" sldId="263"/>
            <ac:spMk id="52" creationId="{55D4142C-5077-457F-A6AD-3FECFDB39685}"/>
          </ac:spMkLst>
        </pc:spChg>
        <pc:spChg chg="add del mod">
          <ac:chgData name="Rafael Kuffner dos Anjos" userId="3925196f-71a7-46bf-baee-ed570243f2ce" providerId="ADAL" clId="{53062A82-23AF-4EB8-ABAB-FDE75936E6DD}" dt="2021-09-14T11:36:21.216" v="992" actId="26606"/>
          <ac:spMkLst>
            <pc:docMk/>
            <pc:sldMk cId="4042091567" sldId="263"/>
            <ac:spMk id="53" creationId="{514B137B-96B8-4414-BA6A-22DF29F40F7E}"/>
          </ac:spMkLst>
        </pc:spChg>
        <pc:spChg chg="add del">
          <ac:chgData name="Rafael Kuffner dos Anjos" userId="3925196f-71a7-46bf-baee-ed570243f2ce" providerId="ADAL" clId="{53062A82-23AF-4EB8-ABAB-FDE75936E6DD}" dt="2021-09-14T11:19:22.952" v="692" actId="26606"/>
          <ac:spMkLst>
            <pc:docMk/>
            <pc:sldMk cId="4042091567" sldId="263"/>
            <ac:spMk id="54" creationId="{7A5F0580-5EE9-419F-96EE-B6529EF6E7D0}"/>
          </ac:spMkLst>
        </pc:spChg>
        <pc:spChg chg="add del">
          <ac:chgData name="Rafael Kuffner dos Anjos" userId="3925196f-71a7-46bf-baee-ed570243f2ce" providerId="ADAL" clId="{53062A82-23AF-4EB8-ABAB-FDE75936E6DD}" dt="2021-09-14T11:19:24.331" v="694" actId="26606"/>
          <ac:spMkLst>
            <pc:docMk/>
            <pc:sldMk cId="4042091567" sldId="263"/>
            <ac:spMk id="56" creationId="{04812C46-200A-4DEB-A05E-3ED6C68C2387}"/>
          </ac:spMkLst>
        </pc:spChg>
        <pc:spChg chg="add del">
          <ac:chgData name="Rafael Kuffner dos Anjos" userId="3925196f-71a7-46bf-baee-ed570243f2ce" providerId="ADAL" clId="{53062A82-23AF-4EB8-ABAB-FDE75936E6DD}" dt="2021-09-14T11:19:24.331" v="694" actId="26606"/>
          <ac:spMkLst>
            <pc:docMk/>
            <pc:sldMk cId="4042091567" sldId="263"/>
            <ac:spMk id="57" creationId="{D1EA859B-E555-4109-94F3-6700E046E008}"/>
          </ac:spMkLst>
        </pc:spChg>
        <pc:spChg chg="add del">
          <ac:chgData name="Rafael Kuffner dos Anjos" userId="3925196f-71a7-46bf-baee-ed570243f2ce" providerId="ADAL" clId="{53062A82-23AF-4EB8-ABAB-FDE75936E6DD}" dt="2021-09-14T11:36:07.620" v="985" actId="26606"/>
          <ac:spMkLst>
            <pc:docMk/>
            <pc:sldMk cId="4042091567" sldId="263"/>
            <ac:spMk id="58" creationId="{46C2E80F-49A6-4372-B103-219D417A55ED}"/>
          </ac:spMkLst>
        </pc:spChg>
        <pc:spChg chg="add del">
          <ac:chgData name="Rafael Kuffner dos Anjos" userId="3925196f-71a7-46bf-baee-ed570243f2ce" providerId="ADAL" clId="{53062A82-23AF-4EB8-ABAB-FDE75936E6DD}" dt="2021-09-14T11:19:25.114" v="696" actId="26606"/>
          <ac:spMkLst>
            <pc:docMk/>
            <pc:sldMk cId="4042091567" sldId="263"/>
            <ac:spMk id="59" creationId="{5E39A796-BE83-48B1-B33F-35C4A32AAB57}"/>
          </ac:spMkLst>
        </pc:spChg>
        <pc:spChg chg="add del">
          <ac:chgData name="Rafael Kuffner dos Anjos" userId="3925196f-71a7-46bf-baee-ed570243f2ce" providerId="ADAL" clId="{53062A82-23AF-4EB8-ABAB-FDE75936E6DD}" dt="2021-09-14T11:19:25.114" v="696" actId="26606"/>
          <ac:spMkLst>
            <pc:docMk/>
            <pc:sldMk cId="4042091567" sldId="263"/>
            <ac:spMk id="60" creationId="{72F84B47-E267-4194-8194-831DB7B5547F}"/>
          </ac:spMkLst>
        </pc:spChg>
        <pc:spChg chg="add del">
          <ac:chgData name="Rafael Kuffner dos Anjos" userId="3925196f-71a7-46bf-baee-ed570243f2ce" providerId="ADAL" clId="{53062A82-23AF-4EB8-ABAB-FDE75936E6DD}" dt="2021-09-14T11:36:13.834" v="987" actId="26606"/>
          <ac:spMkLst>
            <pc:docMk/>
            <pc:sldMk cId="4042091567" sldId="263"/>
            <ac:spMk id="61" creationId="{3A5B4632-C963-4296-86F0-79AA9EA5AE98}"/>
          </ac:spMkLst>
        </pc:spChg>
        <pc:spChg chg="add del">
          <ac:chgData name="Rafael Kuffner dos Anjos" userId="3925196f-71a7-46bf-baee-ed570243f2ce" providerId="ADAL" clId="{53062A82-23AF-4EB8-ABAB-FDE75936E6DD}" dt="2021-09-14T11:19:29.561" v="698" actId="26606"/>
          <ac:spMkLst>
            <pc:docMk/>
            <pc:sldMk cId="4042091567" sldId="263"/>
            <ac:spMk id="62" creationId="{04812C46-200A-4DEB-A05E-3ED6C68C2387}"/>
          </ac:spMkLst>
        </pc:spChg>
        <pc:spChg chg="add del">
          <ac:chgData name="Rafael Kuffner dos Anjos" userId="3925196f-71a7-46bf-baee-ed570243f2ce" providerId="ADAL" clId="{53062A82-23AF-4EB8-ABAB-FDE75936E6DD}" dt="2021-09-14T11:19:29.561" v="698" actId="26606"/>
          <ac:spMkLst>
            <pc:docMk/>
            <pc:sldMk cId="4042091567" sldId="263"/>
            <ac:spMk id="63" creationId="{D1EA859B-E555-4109-94F3-6700E046E008}"/>
          </ac:spMkLst>
        </pc:spChg>
        <pc:spChg chg="add del">
          <ac:chgData name="Rafael Kuffner dos Anjos" userId="3925196f-71a7-46bf-baee-ed570243f2ce" providerId="ADAL" clId="{53062A82-23AF-4EB8-ABAB-FDE75936E6DD}" dt="2021-09-14T11:36:21.190" v="991" actId="26606"/>
          <ac:spMkLst>
            <pc:docMk/>
            <pc:sldMk cId="4042091567" sldId="263"/>
            <ac:spMk id="65" creationId="{063BBA22-50EA-4C4D-BE05-F1CE4E63AA56}"/>
          </ac:spMkLst>
        </pc:spChg>
        <pc:spChg chg="add del">
          <ac:chgData name="Rafael Kuffner dos Anjos" userId="3925196f-71a7-46bf-baee-ed570243f2ce" providerId="ADAL" clId="{53062A82-23AF-4EB8-ABAB-FDE75936E6DD}" dt="2021-09-14T11:36:17.829" v="989" actId="26606"/>
          <ac:spMkLst>
            <pc:docMk/>
            <pc:sldMk cId="4042091567" sldId="263"/>
            <ac:spMk id="66" creationId="{6166C6D1-23AC-49C4-BA07-238E4E9F8CEB}"/>
          </ac:spMkLst>
        </pc:spChg>
        <pc:spChg chg="add del">
          <ac:chgData name="Rafael Kuffner dos Anjos" userId="3925196f-71a7-46bf-baee-ed570243f2ce" providerId="ADAL" clId="{53062A82-23AF-4EB8-ABAB-FDE75936E6DD}" dt="2021-09-14T11:36:17.829" v="989" actId="26606"/>
          <ac:spMkLst>
            <pc:docMk/>
            <pc:sldMk cId="4042091567" sldId="263"/>
            <ac:spMk id="67" creationId="{1C091803-41C2-48E0-9228-5148460C7479}"/>
          </ac:spMkLst>
        </pc:spChg>
        <pc:spChg chg="add del">
          <ac:chgData name="Rafael Kuffner dos Anjos" userId="3925196f-71a7-46bf-baee-ed570243f2ce" providerId="ADAL" clId="{53062A82-23AF-4EB8-ABAB-FDE75936E6DD}" dt="2021-09-14T11:36:17.829" v="989" actId="26606"/>
          <ac:spMkLst>
            <pc:docMk/>
            <pc:sldMk cId="4042091567" sldId="263"/>
            <ac:spMk id="68" creationId="{514B137B-96B8-4414-BA6A-22DF29F40F7E}"/>
          </ac:spMkLst>
        </pc:spChg>
        <pc:spChg chg="add del">
          <ac:chgData name="Rafael Kuffner dos Anjos" userId="3925196f-71a7-46bf-baee-ed570243f2ce" providerId="ADAL" clId="{53062A82-23AF-4EB8-ABAB-FDE75936E6DD}" dt="2021-09-14T11:36:17.829" v="989" actId="26606"/>
          <ac:spMkLst>
            <pc:docMk/>
            <pc:sldMk cId="4042091567" sldId="263"/>
            <ac:spMk id="69" creationId="{A35BD09B-BC3A-45C0-AF8E-950F364CDD42}"/>
          </ac:spMkLst>
        </pc:spChg>
        <pc:spChg chg="add del">
          <ac:chgData name="Rafael Kuffner dos Anjos" userId="3925196f-71a7-46bf-baee-ed570243f2ce" providerId="ADAL" clId="{53062A82-23AF-4EB8-ABAB-FDE75936E6DD}" dt="2021-09-14T11:36:17.829" v="989" actId="26606"/>
          <ac:spMkLst>
            <pc:docMk/>
            <pc:sldMk cId="4042091567" sldId="263"/>
            <ac:spMk id="70" creationId="{05CC4153-3F0D-4F4C-8F12-E8FC3FA40AEE}"/>
          </ac:spMkLst>
        </pc:spChg>
        <pc:spChg chg="add del">
          <ac:chgData name="Rafael Kuffner dos Anjos" userId="3925196f-71a7-46bf-baee-ed570243f2ce" providerId="ADAL" clId="{53062A82-23AF-4EB8-ABAB-FDE75936E6DD}" dt="2021-09-14T11:36:21.190" v="991" actId="26606"/>
          <ac:spMkLst>
            <pc:docMk/>
            <pc:sldMk cId="4042091567" sldId="263"/>
            <ac:spMk id="72" creationId="{BACC6370-2D7E-4714-9D71-7542949D7D5D}"/>
          </ac:spMkLst>
        </pc:spChg>
        <pc:spChg chg="add del">
          <ac:chgData name="Rafael Kuffner dos Anjos" userId="3925196f-71a7-46bf-baee-ed570243f2ce" providerId="ADAL" clId="{53062A82-23AF-4EB8-ABAB-FDE75936E6DD}" dt="2021-09-14T11:36:21.190" v="991" actId="26606"/>
          <ac:spMkLst>
            <pc:docMk/>
            <pc:sldMk cId="4042091567" sldId="263"/>
            <ac:spMk id="73" creationId="{F68B3F68-107C-434F-AA38-110D5EA91B85}"/>
          </ac:spMkLst>
        </pc:spChg>
        <pc:spChg chg="add del">
          <ac:chgData name="Rafael Kuffner dos Anjos" userId="3925196f-71a7-46bf-baee-ed570243f2ce" providerId="ADAL" clId="{53062A82-23AF-4EB8-ABAB-FDE75936E6DD}" dt="2021-09-14T11:36:21.190" v="991" actId="26606"/>
          <ac:spMkLst>
            <pc:docMk/>
            <pc:sldMk cId="4042091567" sldId="263"/>
            <ac:spMk id="74" creationId="{AAD0DBB9-1A4B-4391-81D4-CB19F9AB918A}"/>
          </ac:spMkLst>
        </pc:spChg>
        <pc:spChg chg="add del">
          <ac:chgData name="Rafael Kuffner dos Anjos" userId="3925196f-71a7-46bf-baee-ed570243f2ce" providerId="ADAL" clId="{53062A82-23AF-4EB8-ABAB-FDE75936E6DD}" dt="2021-09-14T11:36:56.820" v="997" actId="26606"/>
          <ac:spMkLst>
            <pc:docMk/>
            <pc:sldMk cId="4042091567" sldId="263"/>
            <ac:spMk id="77" creationId="{46C2E80F-49A6-4372-B103-219D417A55ED}"/>
          </ac:spMkLst>
        </pc:spChg>
        <pc:spChg chg="add del">
          <ac:chgData name="Rafael Kuffner dos Anjos" userId="3925196f-71a7-46bf-baee-ed570243f2ce" providerId="ADAL" clId="{53062A82-23AF-4EB8-ABAB-FDE75936E6DD}" dt="2021-09-14T11:36:56.820" v="997" actId="26606"/>
          <ac:spMkLst>
            <pc:docMk/>
            <pc:sldMk cId="4042091567" sldId="263"/>
            <ac:spMk id="83" creationId="{DCC231C8-C761-4B31-9B1C-C6D19248C6B3}"/>
          </ac:spMkLst>
        </pc:spChg>
        <pc:grpChg chg="add del">
          <ac:chgData name="Rafael Kuffner dos Anjos" userId="3925196f-71a7-46bf-baee-ed570243f2ce" providerId="ADAL" clId="{53062A82-23AF-4EB8-ABAB-FDE75936E6DD}" dt="2021-09-14T11:20:06.297" v="713" actId="26606"/>
          <ac:grpSpMkLst>
            <pc:docMk/>
            <pc:sldMk cId="4042091567" sldId="263"/>
            <ac:grpSpMk id="10" creationId="{11999B20-6058-4C55-882E-A1FB050B69DD}"/>
          </ac:grpSpMkLst>
        </pc:grpChg>
        <pc:grpChg chg="add del">
          <ac:chgData name="Rafael Kuffner dos Anjos" userId="3925196f-71a7-46bf-baee-ed570243f2ce" providerId="ADAL" clId="{53062A82-23AF-4EB8-ABAB-FDE75936E6DD}" dt="2021-09-14T11:19:02.460" v="686" actId="26606"/>
          <ac:grpSpMkLst>
            <pc:docMk/>
            <pc:sldMk cId="4042091567" sldId="263"/>
            <ac:grpSpMk id="13" creationId="{11999B20-6058-4C55-882E-A1FB050B69DD}"/>
          </ac:grpSpMkLst>
        </pc:grpChg>
        <pc:graphicFrameChg chg="add del">
          <ac:chgData name="Rafael Kuffner dos Anjos" userId="3925196f-71a7-46bf-baee-ed570243f2ce" providerId="ADAL" clId="{53062A82-23AF-4EB8-ABAB-FDE75936E6DD}" dt="2021-09-14T11:19:02.460" v="686" actId="26606"/>
          <ac:graphicFrameMkLst>
            <pc:docMk/>
            <pc:sldMk cId="4042091567" sldId="263"/>
            <ac:graphicFrameMk id="6" creationId="{A60CCD3C-8DAC-41AA-9171-CFC640B68F9F}"/>
          </ac:graphicFrameMkLst>
        </pc:graphicFrameChg>
        <pc:graphicFrameChg chg="add del">
          <ac:chgData name="Rafael Kuffner dos Anjos" userId="3925196f-71a7-46bf-baee-ed570243f2ce" providerId="ADAL" clId="{53062A82-23AF-4EB8-ABAB-FDE75936E6DD}" dt="2021-09-14T11:20:06.297" v="713" actId="26606"/>
          <ac:graphicFrameMkLst>
            <pc:docMk/>
            <pc:sldMk cId="4042091567" sldId="263"/>
            <ac:graphicFrameMk id="34" creationId="{F0DC526F-9500-452B-BEB8-0D843F745C99}"/>
          </ac:graphicFrameMkLst>
        </pc:graphicFrameChg>
        <pc:graphicFrameChg chg="add del">
          <ac:chgData name="Rafael Kuffner dos Anjos" userId="3925196f-71a7-46bf-baee-ed570243f2ce" providerId="ADAL" clId="{53062A82-23AF-4EB8-ABAB-FDE75936E6DD}" dt="2021-09-14T11:19:07.681" v="688" actId="26606"/>
          <ac:graphicFrameMkLst>
            <pc:docMk/>
            <pc:sldMk cId="4042091567" sldId="263"/>
            <ac:graphicFrameMk id="38" creationId="{37DD064B-2AC2-49E2-8657-DBAAA6A57B58}"/>
          </ac:graphicFrameMkLst>
        </pc:graphicFrameChg>
        <pc:graphicFrameChg chg="add del">
          <ac:chgData name="Rafael Kuffner dos Anjos" userId="3925196f-71a7-46bf-baee-ed570243f2ce" providerId="ADAL" clId="{53062A82-23AF-4EB8-ABAB-FDE75936E6DD}" dt="2021-09-14T11:20:07.784" v="715" actId="26606"/>
          <ac:graphicFrameMkLst>
            <pc:docMk/>
            <pc:sldMk cId="4042091567" sldId="263"/>
            <ac:graphicFrameMk id="45" creationId="{01B7E6F7-55A9-4ABC-B79A-0F120A82B346}"/>
          </ac:graphicFrameMkLst>
        </pc:graphicFrameChg>
        <pc:graphicFrameChg chg="add del">
          <ac:chgData name="Rafael Kuffner dos Anjos" userId="3925196f-71a7-46bf-baee-ed570243f2ce" providerId="ADAL" clId="{53062A82-23AF-4EB8-ABAB-FDE75936E6DD}" dt="2021-09-14T11:36:07.620" v="985" actId="26606"/>
          <ac:graphicFrameMkLst>
            <pc:docMk/>
            <pc:sldMk cId="4042091567" sldId="263"/>
            <ac:graphicFrameMk id="55" creationId="{A4DF5584-6E44-4885-93C1-65DD9804F349}"/>
          </ac:graphicFrameMkLst>
        </pc:graphicFrameChg>
        <pc:graphicFrameChg chg="add del">
          <ac:chgData name="Rafael Kuffner dos Anjos" userId="3925196f-71a7-46bf-baee-ed570243f2ce" providerId="ADAL" clId="{53062A82-23AF-4EB8-ABAB-FDE75936E6DD}" dt="2021-09-14T11:36:13.834" v="987" actId="26606"/>
          <ac:graphicFrameMkLst>
            <pc:docMk/>
            <pc:sldMk cId="4042091567" sldId="263"/>
            <ac:graphicFrameMk id="64" creationId="{2EA37028-CB04-43E7-B4DE-F7A82CAA358D}"/>
          </ac:graphicFrameMkLst>
        </pc:graphicFrameChg>
        <pc:graphicFrameChg chg="add del">
          <ac:chgData name="Rafael Kuffner dos Anjos" userId="3925196f-71a7-46bf-baee-ed570243f2ce" providerId="ADAL" clId="{53062A82-23AF-4EB8-ABAB-FDE75936E6DD}" dt="2021-09-14T11:36:21.190" v="991" actId="26606"/>
          <ac:graphicFrameMkLst>
            <pc:docMk/>
            <pc:sldMk cId="4042091567" sldId="263"/>
            <ac:graphicFrameMk id="75" creationId="{1C457753-6491-4A21-98C9-F5E705BF7D01}"/>
          </ac:graphicFrameMkLst>
        </pc:graphicFrameChg>
        <pc:graphicFrameChg chg="add mod modGraphic">
          <ac:chgData name="Rafael Kuffner dos Anjos" userId="3925196f-71a7-46bf-baee-ed570243f2ce" providerId="ADAL" clId="{53062A82-23AF-4EB8-ABAB-FDE75936E6DD}" dt="2021-09-14T11:37:57.490" v="1001" actId="207"/>
          <ac:graphicFrameMkLst>
            <pc:docMk/>
            <pc:sldMk cId="4042091567" sldId="263"/>
            <ac:graphicFrameMk id="78" creationId="{A4DF5584-6E44-4885-93C1-65DD9804F349}"/>
          </ac:graphicFrameMkLst>
        </pc:graphicFrameChg>
        <pc:picChg chg="add del">
          <ac:chgData name="Rafael Kuffner dos Anjos" userId="3925196f-71a7-46bf-baee-ed570243f2ce" providerId="ADAL" clId="{53062A82-23AF-4EB8-ABAB-FDE75936E6DD}" dt="2021-09-14T11:20:07.784" v="715" actId="26606"/>
          <ac:picMkLst>
            <pc:docMk/>
            <pc:sldMk cId="4042091567" sldId="263"/>
            <ac:picMk id="39" creationId="{13C1A2BC-FDB5-4C70-AB76-D009263AA868}"/>
          </ac:picMkLst>
        </pc:picChg>
        <pc:picChg chg="add del mod ord">
          <ac:chgData name="Rafael Kuffner dos Anjos" userId="3925196f-71a7-46bf-baee-ed570243f2ce" providerId="ADAL" clId="{53062A82-23AF-4EB8-ABAB-FDE75936E6DD}" dt="2021-09-14T11:19:39.211" v="700" actId="26606"/>
          <ac:picMkLst>
            <pc:docMk/>
            <pc:sldMk cId="4042091567" sldId="263"/>
            <ac:picMk id="41" creationId="{444F6773-00DD-4729-A33A-0828E52F1BDA}"/>
          </ac:picMkLst>
        </pc:picChg>
        <pc:picChg chg="add del mod">
          <ac:chgData name="Rafael Kuffner dos Anjos" userId="3925196f-71a7-46bf-baee-ed570243f2ce" providerId="ADAL" clId="{53062A82-23AF-4EB8-ABAB-FDE75936E6DD}" dt="2021-09-14T11:35:53.420" v="983" actId="478"/>
          <ac:picMkLst>
            <pc:docMk/>
            <pc:sldMk cId="4042091567" sldId="263"/>
            <ac:picMk id="49" creationId="{BDF0DE57-6670-44BB-9C31-25706AF81FB2}"/>
          </ac:picMkLst>
        </pc:picChg>
        <pc:cxnChg chg="add del">
          <ac:chgData name="Rafael Kuffner dos Anjos" userId="3925196f-71a7-46bf-baee-ed570243f2ce" providerId="ADAL" clId="{53062A82-23AF-4EB8-ABAB-FDE75936E6DD}" dt="2021-09-14T11:20:07.784" v="715" actId="26606"/>
          <ac:cxnSpMkLst>
            <pc:docMk/>
            <pc:sldMk cId="4042091567" sldId="263"/>
            <ac:cxnSpMk id="44" creationId="{67182200-4859-4C8D-BCBB-55B245C28BA3}"/>
          </ac:cxnSpMkLst>
        </pc:cxnChg>
      </pc:sldChg>
      <pc:sldChg chg="addSp delSp modSp new mod ord">
        <pc:chgData name="Rafael Kuffner dos Anjos" userId="3925196f-71a7-46bf-baee-ed570243f2ce" providerId="ADAL" clId="{53062A82-23AF-4EB8-ABAB-FDE75936E6DD}" dt="2021-09-14T11:26:32.769" v="943"/>
        <pc:sldMkLst>
          <pc:docMk/>
          <pc:sldMk cId="4007352231" sldId="264"/>
        </pc:sldMkLst>
        <pc:spChg chg="mod">
          <ac:chgData name="Rafael Kuffner dos Anjos" userId="3925196f-71a7-46bf-baee-ed570243f2ce" providerId="ADAL" clId="{53062A82-23AF-4EB8-ABAB-FDE75936E6DD}" dt="2021-09-14T11:21:45.604" v="765" actId="20577"/>
          <ac:spMkLst>
            <pc:docMk/>
            <pc:sldMk cId="4007352231" sldId="264"/>
            <ac:spMk id="2" creationId="{FBEB3387-5644-4C49-BE10-CE207A811279}"/>
          </ac:spMkLst>
        </pc:spChg>
        <pc:spChg chg="del">
          <ac:chgData name="Rafael Kuffner dos Anjos" userId="3925196f-71a7-46bf-baee-ed570243f2ce" providerId="ADAL" clId="{53062A82-23AF-4EB8-ABAB-FDE75936E6DD}" dt="2021-09-14T11:21:25.994" v="726" actId="478"/>
          <ac:spMkLst>
            <pc:docMk/>
            <pc:sldMk cId="4007352231" sldId="264"/>
            <ac:spMk id="3" creationId="{0E34EA90-AF9E-4284-B26F-9ED397AF081F}"/>
          </ac:spMkLst>
        </pc:spChg>
        <pc:spChg chg="add mod">
          <ac:chgData name="Rafael Kuffner dos Anjos" userId="3925196f-71a7-46bf-baee-ed570243f2ce" providerId="ADAL" clId="{53062A82-23AF-4EB8-ABAB-FDE75936E6DD}" dt="2021-09-14T11:25:06.323" v="848" actId="1076"/>
          <ac:spMkLst>
            <pc:docMk/>
            <pc:sldMk cId="4007352231" sldId="264"/>
            <ac:spMk id="5" creationId="{74090CBD-BC78-4BAF-822B-9518E0138BA3}"/>
          </ac:spMkLst>
        </pc:spChg>
        <pc:spChg chg="add mod">
          <ac:chgData name="Rafael Kuffner dos Anjos" userId="3925196f-71a7-46bf-baee-ed570243f2ce" providerId="ADAL" clId="{53062A82-23AF-4EB8-ABAB-FDE75936E6DD}" dt="2021-09-14T11:25:09.312" v="849" actId="1076"/>
          <ac:spMkLst>
            <pc:docMk/>
            <pc:sldMk cId="4007352231" sldId="264"/>
            <ac:spMk id="6" creationId="{313B1023-1805-4B3B-B458-1AA9E55AA713}"/>
          </ac:spMkLst>
        </pc:spChg>
        <pc:spChg chg="add mod">
          <ac:chgData name="Rafael Kuffner dos Anjos" userId="3925196f-71a7-46bf-baee-ed570243f2ce" providerId="ADAL" clId="{53062A82-23AF-4EB8-ABAB-FDE75936E6DD}" dt="2021-09-14T11:25:12.117" v="850" actId="1076"/>
          <ac:spMkLst>
            <pc:docMk/>
            <pc:sldMk cId="4007352231" sldId="264"/>
            <ac:spMk id="7" creationId="{9BD1A238-43C8-47DE-BAC2-C3E1723E2778}"/>
          </ac:spMkLst>
        </pc:spChg>
        <pc:grpChg chg="add mod">
          <ac:chgData name="Rafael Kuffner dos Anjos" userId="3925196f-71a7-46bf-baee-ed570243f2ce" providerId="ADAL" clId="{53062A82-23AF-4EB8-ABAB-FDE75936E6DD}" dt="2021-09-14T11:22:39.101" v="785" actId="1076"/>
          <ac:grpSpMkLst>
            <pc:docMk/>
            <pc:sldMk cId="4007352231" sldId="264"/>
            <ac:grpSpMk id="10" creationId="{77AE1389-E0F5-4654-8A02-4CAC94C34089}"/>
          </ac:grpSpMkLst>
        </pc:grpChg>
        <pc:picChg chg="add mod">
          <ac:chgData name="Rafael Kuffner dos Anjos" userId="3925196f-71a7-46bf-baee-ed570243f2ce" providerId="ADAL" clId="{53062A82-23AF-4EB8-ABAB-FDE75936E6DD}" dt="2021-09-14T11:22:39.101" v="785" actId="1076"/>
          <ac:picMkLst>
            <pc:docMk/>
            <pc:sldMk cId="4007352231" sldId="264"/>
            <ac:picMk id="4" creationId="{15CD6789-7DC9-4E1B-928B-4DB011080B75}"/>
          </ac:picMkLst>
        </pc:picChg>
        <pc:picChg chg="add mod">
          <ac:chgData name="Rafael Kuffner dos Anjos" userId="3925196f-71a7-46bf-baee-ed570243f2ce" providerId="ADAL" clId="{53062A82-23AF-4EB8-ABAB-FDE75936E6DD}" dt="2021-09-14T11:22:39.101" v="785" actId="1076"/>
          <ac:picMkLst>
            <pc:docMk/>
            <pc:sldMk cId="4007352231" sldId="264"/>
            <ac:picMk id="8" creationId="{587ADB01-EB20-4DB6-AF88-104CB95CFAAC}"/>
          </ac:picMkLst>
        </pc:picChg>
        <pc:picChg chg="add mod">
          <ac:chgData name="Rafael Kuffner dos Anjos" userId="3925196f-71a7-46bf-baee-ed570243f2ce" providerId="ADAL" clId="{53062A82-23AF-4EB8-ABAB-FDE75936E6DD}" dt="2021-09-14T11:22:39.101" v="785" actId="1076"/>
          <ac:picMkLst>
            <pc:docMk/>
            <pc:sldMk cId="4007352231" sldId="264"/>
            <ac:picMk id="9" creationId="{3B106FA1-8AD9-4160-94F4-1CB0E69648FE}"/>
          </ac:picMkLst>
        </pc:picChg>
      </pc:sldChg>
      <pc:sldChg chg="addSp delSp modSp new mod ord">
        <pc:chgData name="Rafael Kuffner dos Anjos" userId="3925196f-71a7-46bf-baee-ed570243f2ce" providerId="ADAL" clId="{53062A82-23AF-4EB8-ABAB-FDE75936E6DD}" dt="2021-09-14T11:26:32.769" v="943"/>
        <pc:sldMkLst>
          <pc:docMk/>
          <pc:sldMk cId="3701494299" sldId="265"/>
        </pc:sldMkLst>
        <pc:spChg chg="mod">
          <ac:chgData name="Rafael Kuffner dos Anjos" userId="3925196f-71a7-46bf-baee-ed570243f2ce" providerId="ADAL" clId="{53062A82-23AF-4EB8-ABAB-FDE75936E6DD}" dt="2021-09-14T11:22:19.934" v="781" actId="20577"/>
          <ac:spMkLst>
            <pc:docMk/>
            <pc:sldMk cId="3701494299" sldId="265"/>
            <ac:spMk id="2" creationId="{B324483A-D805-42AC-B908-81D1AC5CBBC9}"/>
          </ac:spMkLst>
        </pc:spChg>
        <pc:spChg chg="del">
          <ac:chgData name="Rafael Kuffner dos Anjos" userId="3925196f-71a7-46bf-baee-ed570243f2ce" providerId="ADAL" clId="{53062A82-23AF-4EB8-ABAB-FDE75936E6DD}" dt="2021-09-14T11:22:17.002" v="771" actId="478"/>
          <ac:spMkLst>
            <pc:docMk/>
            <pc:sldMk cId="3701494299" sldId="265"/>
            <ac:spMk id="3" creationId="{7858AB78-57FD-44D5-934C-221018024A53}"/>
          </ac:spMkLst>
        </pc:spChg>
        <pc:spChg chg="add mod">
          <ac:chgData name="Rafael Kuffner dos Anjos" userId="3925196f-71a7-46bf-baee-ed570243f2ce" providerId="ADAL" clId="{53062A82-23AF-4EB8-ABAB-FDE75936E6DD}" dt="2021-09-14T11:25:03.104" v="847" actId="1076"/>
          <ac:spMkLst>
            <pc:docMk/>
            <pc:sldMk cId="3701494299" sldId="265"/>
            <ac:spMk id="6" creationId="{514D63C3-17D5-4A0B-9AD8-2548D2621EB7}"/>
          </ac:spMkLst>
        </pc:spChg>
        <pc:spChg chg="add mod">
          <ac:chgData name="Rafael Kuffner dos Anjos" userId="3925196f-71a7-46bf-baee-ed570243f2ce" providerId="ADAL" clId="{53062A82-23AF-4EB8-ABAB-FDE75936E6DD}" dt="2021-09-14T11:25:00.683" v="846" actId="1076"/>
          <ac:spMkLst>
            <pc:docMk/>
            <pc:sldMk cId="3701494299" sldId="265"/>
            <ac:spMk id="7" creationId="{090FFC17-505E-411C-8A08-36642DEC9321}"/>
          </ac:spMkLst>
        </pc:spChg>
        <pc:spChg chg="add mod">
          <ac:chgData name="Rafael Kuffner dos Anjos" userId="3925196f-71a7-46bf-baee-ed570243f2ce" providerId="ADAL" clId="{53062A82-23AF-4EB8-ABAB-FDE75936E6DD}" dt="2021-09-14T11:24:56.137" v="845" actId="1076"/>
          <ac:spMkLst>
            <pc:docMk/>
            <pc:sldMk cId="3701494299" sldId="265"/>
            <ac:spMk id="9" creationId="{2A017F9A-0262-4007-A6FB-C0C0A306C2F6}"/>
          </ac:spMkLst>
        </pc:spChg>
        <pc:grpChg chg="add mod">
          <ac:chgData name="Rafael Kuffner dos Anjos" userId="3925196f-71a7-46bf-baee-ed570243f2ce" providerId="ADAL" clId="{53062A82-23AF-4EB8-ABAB-FDE75936E6DD}" dt="2021-09-14T11:22:36.093" v="784" actId="1076"/>
          <ac:grpSpMkLst>
            <pc:docMk/>
            <pc:sldMk cId="3701494299" sldId="265"/>
            <ac:grpSpMk id="10" creationId="{5225CE1B-2598-431B-B579-FFA5E66FB5B9}"/>
          </ac:grpSpMkLst>
        </pc:grpChg>
        <pc:picChg chg="add mod">
          <ac:chgData name="Rafael Kuffner dos Anjos" userId="3925196f-71a7-46bf-baee-ed570243f2ce" providerId="ADAL" clId="{53062A82-23AF-4EB8-ABAB-FDE75936E6DD}" dt="2021-09-14T11:22:36.093" v="784" actId="1076"/>
          <ac:picMkLst>
            <pc:docMk/>
            <pc:sldMk cId="3701494299" sldId="265"/>
            <ac:picMk id="4" creationId="{AB0F776C-6E50-40F6-97AC-E90CF900FDD4}"/>
          </ac:picMkLst>
        </pc:picChg>
        <pc:picChg chg="add mod">
          <ac:chgData name="Rafael Kuffner dos Anjos" userId="3925196f-71a7-46bf-baee-ed570243f2ce" providerId="ADAL" clId="{53062A82-23AF-4EB8-ABAB-FDE75936E6DD}" dt="2021-09-14T11:22:36.093" v="784" actId="1076"/>
          <ac:picMkLst>
            <pc:docMk/>
            <pc:sldMk cId="3701494299" sldId="265"/>
            <ac:picMk id="5" creationId="{97373B6E-77FF-4E1D-8905-A17D1BF9ABD5}"/>
          </ac:picMkLst>
        </pc:picChg>
        <pc:picChg chg="add mod">
          <ac:chgData name="Rafael Kuffner dos Anjos" userId="3925196f-71a7-46bf-baee-ed570243f2ce" providerId="ADAL" clId="{53062A82-23AF-4EB8-ABAB-FDE75936E6DD}" dt="2021-09-14T11:22:36.093" v="784" actId="1076"/>
          <ac:picMkLst>
            <pc:docMk/>
            <pc:sldMk cId="3701494299" sldId="265"/>
            <ac:picMk id="8" creationId="{841E36DC-CFDB-47E4-9BCE-49949A2D4B92}"/>
          </ac:picMkLst>
        </pc:picChg>
      </pc:sldChg>
      <pc:sldChg chg="add del">
        <pc:chgData name="Rafael Kuffner dos Anjos" userId="3925196f-71a7-46bf-baee-ed570243f2ce" providerId="ADAL" clId="{53062A82-23AF-4EB8-ABAB-FDE75936E6DD}" dt="2021-09-14T10:52:28.035" v="346" actId="47"/>
        <pc:sldMkLst>
          <pc:docMk/>
          <pc:sldMk cId="1511037200" sldId="266"/>
        </pc:sldMkLst>
      </pc:sldChg>
      <pc:sldChg chg="addSp delSp modSp new mod ord">
        <pc:chgData name="Rafael Kuffner dos Anjos" userId="3925196f-71a7-46bf-baee-ed570243f2ce" providerId="ADAL" clId="{53062A82-23AF-4EB8-ABAB-FDE75936E6DD}" dt="2021-09-14T11:26:32.769" v="943"/>
        <pc:sldMkLst>
          <pc:docMk/>
          <pc:sldMk cId="3528289736" sldId="266"/>
        </pc:sldMkLst>
        <pc:spChg chg="del">
          <ac:chgData name="Rafael Kuffner dos Anjos" userId="3925196f-71a7-46bf-baee-ed570243f2ce" providerId="ADAL" clId="{53062A82-23AF-4EB8-ABAB-FDE75936E6DD}" dt="2021-09-14T11:22:51.695" v="789" actId="478"/>
          <ac:spMkLst>
            <pc:docMk/>
            <pc:sldMk cId="3528289736" sldId="266"/>
            <ac:spMk id="2" creationId="{FA351D6F-A369-4D1D-87D8-D31DC5592538}"/>
          </ac:spMkLst>
        </pc:spChg>
        <pc:spChg chg="del">
          <ac:chgData name="Rafael Kuffner dos Anjos" userId="3925196f-71a7-46bf-baee-ed570243f2ce" providerId="ADAL" clId="{53062A82-23AF-4EB8-ABAB-FDE75936E6DD}" dt="2021-09-14T11:22:50.617" v="788" actId="478"/>
          <ac:spMkLst>
            <pc:docMk/>
            <pc:sldMk cId="3528289736" sldId="266"/>
            <ac:spMk id="3" creationId="{CADE2858-3077-4712-836A-FD96C5DFD286}"/>
          </ac:spMkLst>
        </pc:spChg>
        <pc:spChg chg="add mod">
          <ac:chgData name="Rafael Kuffner dos Anjos" userId="3925196f-71a7-46bf-baee-ed570243f2ce" providerId="ADAL" clId="{53062A82-23AF-4EB8-ABAB-FDE75936E6DD}" dt="2021-09-14T11:25:17.372" v="851" actId="1076"/>
          <ac:spMkLst>
            <pc:docMk/>
            <pc:sldMk cId="3528289736" sldId="266"/>
            <ac:spMk id="5" creationId="{96E1DAFE-C1D4-497E-B5D1-1200FC29A1C3}"/>
          </ac:spMkLst>
        </pc:spChg>
        <pc:spChg chg="add mod">
          <ac:chgData name="Rafael Kuffner dos Anjos" userId="3925196f-71a7-46bf-baee-ed570243f2ce" providerId="ADAL" clId="{53062A82-23AF-4EB8-ABAB-FDE75936E6DD}" dt="2021-09-14T11:25:21.558" v="852" actId="1076"/>
          <ac:spMkLst>
            <pc:docMk/>
            <pc:sldMk cId="3528289736" sldId="266"/>
            <ac:spMk id="6" creationId="{67CDD57D-A6E1-4035-B104-3588A8AAFE36}"/>
          </ac:spMkLst>
        </pc:spChg>
        <pc:spChg chg="add mod">
          <ac:chgData name="Rafael Kuffner dos Anjos" userId="3925196f-71a7-46bf-baee-ed570243f2ce" providerId="ADAL" clId="{53062A82-23AF-4EB8-ABAB-FDE75936E6DD}" dt="2021-09-14T11:23:43.260" v="844" actId="1037"/>
          <ac:spMkLst>
            <pc:docMk/>
            <pc:sldMk cId="3528289736" sldId="266"/>
            <ac:spMk id="8" creationId="{8763DAD2-DBBD-45AC-ADE8-3EF39364C41F}"/>
          </ac:spMkLst>
        </pc:spChg>
        <pc:spChg chg="add mod">
          <ac:chgData name="Rafael Kuffner dos Anjos" userId="3925196f-71a7-46bf-baee-ed570243f2ce" providerId="ADAL" clId="{53062A82-23AF-4EB8-ABAB-FDE75936E6DD}" dt="2021-09-14T11:23:43.260" v="844" actId="1037"/>
          <ac:spMkLst>
            <pc:docMk/>
            <pc:sldMk cId="3528289736" sldId="266"/>
            <ac:spMk id="9" creationId="{E946D8E8-E9B5-401E-AA90-18F76BBEEE6B}"/>
          </ac:spMkLst>
        </pc:spChg>
        <pc:spChg chg="add mod">
          <ac:chgData name="Rafael Kuffner dos Anjos" userId="3925196f-71a7-46bf-baee-ed570243f2ce" providerId="ADAL" clId="{53062A82-23AF-4EB8-ABAB-FDE75936E6DD}" dt="2021-09-14T11:23:05.947" v="793" actId="571"/>
          <ac:spMkLst>
            <pc:docMk/>
            <pc:sldMk cId="3528289736" sldId="266"/>
            <ac:spMk id="11" creationId="{25DB33E0-98F3-444A-B034-952C89AE29C9}"/>
          </ac:spMkLst>
        </pc:spChg>
        <pc:spChg chg="add mod">
          <ac:chgData name="Rafael Kuffner dos Anjos" userId="3925196f-71a7-46bf-baee-ed570243f2ce" providerId="ADAL" clId="{53062A82-23AF-4EB8-ABAB-FDE75936E6DD}" dt="2021-09-14T11:23:05.947" v="793" actId="571"/>
          <ac:spMkLst>
            <pc:docMk/>
            <pc:sldMk cId="3528289736" sldId="266"/>
            <ac:spMk id="12" creationId="{FBD5AD18-D496-495A-9CFB-E9E947ECA47E}"/>
          </ac:spMkLst>
        </pc:spChg>
        <pc:spChg chg="add mod">
          <ac:chgData name="Rafael Kuffner dos Anjos" userId="3925196f-71a7-46bf-baee-ed570243f2ce" providerId="ADAL" clId="{53062A82-23AF-4EB8-ABAB-FDE75936E6DD}" dt="2021-09-14T11:23:35.667" v="819" actId="20577"/>
          <ac:spMkLst>
            <pc:docMk/>
            <pc:sldMk cId="3528289736" sldId="266"/>
            <ac:spMk id="15" creationId="{358CFD27-8D33-4AB4-8A0F-A5979BA69B0E}"/>
          </ac:spMkLst>
        </pc:spChg>
        <pc:grpChg chg="add mod">
          <ac:chgData name="Rafael Kuffner dos Anjos" userId="3925196f-71a7-46bf-baee-ed570243f2ce" providerId="ADAL" clId="{53062A82-23AF-4EB8-ABAB-FDE75936E6DD}" dt="2021-09-14T11:23:43.260" v="844" actId="1037"/>
          <ac:grpSpMkLst>
            <pc:docMk/>
            <pc:sldMk cId="3528289736" sldId="266"/>
            <ac:grpSpMk id="14" creationId="{E238E663-416E-45F7-BA46-9CA9677CF85D}"/>
          </ac:grpSpMkLst>
        </pc:grpChg>
        <pc:picChg chg="add mod">
          <ac:chgData name="Rafael Kuffner dos Anjos" userId="3925196f-71a7-46bf-baee-ed570243f2ce" providerId="ADAL" clId="{53062A82-23AF-4EB8-ABAB-FDE75936E6DD}" dt="2021-09-14T11:23:43.260" v="844" actId="1037"/>
          <ac:picMkLst>
            <pc:docMk/>
            <pc:sldMk cId="3528289736" sldId="266"/>
            <ac:picMk id="4" creationId="{F7B837F7-62CF-4B54-B034-6533FC6CA3AC}"/>
          </ac:picMkLst>
        </pc:picChg>
        <pc:picChg chg="add mod">
          <ac:chgData name="Rafael Kuffner dos Anjos" userId="3925196f-71a7-46bf-baee-ed570243f2ce" providerId="ADAL" clId="{53062A82-23AF-4EB8-ABAB-FDE75936E6DD}" dt="2021-09-14T11:23:43.260" v="844" actId="1037"/>
          <ac:picMkLst>
            <pc:docMk/>
            <pc:sldMk cId="3528289736" sldId="266"/>
            <ac:picMk id="7" creationId="{51696E03-A0A3-40D7-9D89-E6C5F4874FF3}"/>
          </ac:picMkLst>
        </pc:picChg>
        <pc:picChg chg="add mod">
          <ac:chgData name="Rafael Kuffner dos Anjos" userId="3925196f-71a7-46bf-baee-ed570243f2ce" providerId="ADAL" clId="{53062A82-23AF-4EB8-ABAB-FDE75936E6DD}" dt="2021-09-14T11:23:05.947" v="793" actId="571"/>
          <ac:picMkLst>
            <pc:docMk/>
            <pc:sldMk cId="3528289736" sldId="266"/>
            <ac:picMk id="10" creationId="{6B11DA82-B2D1-48E0-9045-48110F1784F5}"/>
          </ac:picMkLst>
        </pc:picChg>
        <pc:picChg chg="add mod">
          <ac:chgData name="Rafael Kuffner dos Anjos" userId="3925196f-71a7-46bf-baee-ed570243f2ce" providerId="ADAL" clId="{53062A82-23AF-4EB8-ABAB-FDE75936E6DD}" dt="2021-09-14T11:23:05.947" v="793" actId="571"/>
          <ac:picMkLst>
            <pc:docMk/>
            <pc:sldMk cId="3528289736" sldId="266"/>
            <ac:picMk id="13" creationId="{8F175C91-F1D6-4897-895B-F8CB9FEA7FED}"/>
          </ac:picMkLst>
        </pc:picChg>
      </pc:sldChg>
      <pc:sldChg chg="addSp delSp modSp new mod">
        <pc:chgData name="Rafael Kuffner dos Anjos" userId="3925196f-71a7-46bf-baee-ed570243f2ce" providerId="ADAL" clId="{53062A82-23AF-4EB8-ABAB-FDE75936E6DD}" dt="2021-09-14T11:40:55.913" v="1030" actId="1076"/>
        <pc:sldMkLst>
          <pc:docMk/>
          <pc:sldMk cId="732190984" sldId="267"/>
        </pc:sldMkLst>
        <pc:spChg chg="mod">
          <ac:chgData name="Rafael Kuffner dos Anjos" userId="3925196f-71a7-46bf-baee-ed570243f2ce" providerId="ADAL" clId="{53062A82-23AF-4EB8-ABAB-FDE75936E6DD}" dt="2021-09-14T11:38:17.662" v="1006" actId="20577"/>
          <ac:spMkLst>
            <pc:docMk/>
            <pc:sldMk cId="732190984" sldId="267"/>
            <ac:spMk id="2" creationId="{EBDB3D20-6592-44C3-A327-5AEC22179497}"/>
          </ac:spMkLst>
        </pc:spChg>
        <pc:spChg chg="mod">
          <ac:chgData name="Rafael Kuffner dos Anjos" userId="3925196f-71a7-46bf-baee-ed570243f2ce" providerId="ADAL" clId="{53062A82-23AF-4EB8-ABAB-FDE75936E6DD}" dt="2021-09-14T11:39:18.036" v="1012" actId="20577"/>
          <ac:spMkLst>
            <pc:docMk/>
            <pc:sldMk cId="732190984" sldId="267"/>
            <ac:spMk id="3" creationId="{A0955D88-B183-4867-8095-7038E4C37866}"/>
          </ac:spMkLst>
        </pc:spChg>
        <pc:spChg chg="add del">
          <ac:chgData name="Rafael Kuffner dos Anjos" userId="3925196f-71a7-46bf-baee-ed570243f2ce" providerId="ADAL" clId="{53062A82-23AF-4EB8-ABAB-FDE75936E6DD}" dt="2021-09-14T11:38:16.668" v="1004" actId="22"/>
          <ac:spMkLst>
            <pc:docMk/>
            <pc:sldMk cId="732190984" sldId="267"/>
            <ac:spMk id="5" creationId="{AE470C9E-6F38-466A-8619-D4FBF6C6ABD1}"/>
          </ac:spMkLst>
        </pc:spChg>
        <pc:spChg chg="add mod">
          <ac:chgData name="Rafael Kuffner dos Anjos" userId="3925196f-71a7-46bf-baee-ed570243f2ce" providerId="ADAL" clId="{53062A82-23AF-4EB8-ABAB-FDE75936E6DD}" dt="2021-09-14T11:40:55.913" v="1030" actId="1076"/>
          <ac:spMkLst>
            <pc:docMk/>
            <pc:sldMk cId="732190984" sldId="267"/>
            <ac:spMk id="6" creationId="{21DB95FE-4943-4481-8DB5-52D278A7BB90}"/>
          </ac:spMkLst>
        </pc:spChg>
      </pc:sldChg>
      <pc:sldChg chg="new del">
        <pc:chgData name="Rafael Kuffner dos Anjos" userId="3925196f-71a7-46bf-baee-ed570243f2ce" providerId="ADAL" clId="{53062A82-23AF-4EB8-ABAB-FDE75936E6DD}" dt="2021-09-14T11:35:36.455" v="980" actId="47"/>
        <pc:sldMkLst>
          <pc:docMk/>
          <pc:sldMk cId="1980030907" sldId="267"/>
        </pc:sldMkLst>
      </pc:sldChg>
      <pc:sldChg chg="modSp new mod">
        <pc:chgData name="Rafael Kuffner dos Anjos" userId="3925196f-71a7-46bf-baee-ed570243f2ce" providerId="ADAL" clId="{53062A82-23AF-4EB8-ABAB-FDE75936E6DD}" dt="2021-09-14T11:43:52.920" v="1034" actId="5793"/>
        <pc:sldMkLst>
          <pc:docMk/>
          <pc:sldMk cId="3343880058" sldId="268"/>
        </pc:sldMkLst>
        <pc:spChg chg="mod">
          <ac:chgData name="Rafael Kuffner dos Anjos" userId="3925196f-71a7-46bf-baee-ed570243f2ce" providerId="ADAL" clId="{53062A82-23AF-4EB8-ABAB-FDE75936E6DD}" dt="2021-09-14T11:41:09.065" v="1032"/>
          <ac:spMkLst>
            <pc:docMk/>
            <pc:sldMk cId="3343880058" sldId="268"/>
            <ac:spMk id="2" creationId="{1BA76056-6445-42B9-9971-90C476B2E4DA}"/>
          </ac:spMkLst>
        </pc:spChg>
        <pc:spChg chg="mod">
          <ac:chgData name="Rafael Kuffner dos Anjos" userId="3925196f-71a7-46bf-baee-ed570243f2ce" providerId="ADAL" clId="{53062A82-23AF-4EB8-ABAB-FDE75936E6DD}" dt="2021-09-14T11:43:52.920" v="1034" actId="5793"/>
          <ac:spMkLst>
            <pc:docMk/>
            <pc:sldMk cId="3343880058" sldId="268"/>
            <ac:spMk id="3" creationId="{68B8913E-EEE4-4671-B2E5-535701BE78C7}"/>
          </ac:spMkLst>
        </pc:spChg>
      </pc:sldChg>
      <pc:sldChg chg="add del">
        <pc:chgData name="Rafael Kuffner dos Anjos" userId="3925196f-71a7-46bf-baee-ed570243f2ce" providerId="ADAL" clId="{53062A82-23AF-4EB8-ABAB-FDE75936E6DD}" dt="2021-09-14T10:52:28.035" v="346" actId="47"/>
        <pc:sldMkLst>
          <pc:docMk/>
          <pc:sldMk cId="576306085" sldId="269"/>
        </pc:sldMkLst>
      </pc:sldChg>
      <pc:sldChg chg="addSp delSp modSp new mod ord setBg modAnim">
        <pc:chgData name="Rafael Kuffner dos Anjos" userId="3925196f-71a7-46bf-baee-ed570243f2ce" providerId="ADAL" clId="{53062A82-23AF-4EB8-ABAB-FDE75936E6DD}" dt="2021-09-14T12:09:15.458" v="1149"/>
        <pc:sldMkLst>
          <pc:docMk/>
          <pc:sldMk cId="2728283146" sldId="269"/>
        </pc:sldMkLst>
        <pc:spChg chg="del">
          <ac:chgData name="Rafael Kuffner dos Anjos" userId="3925196f-71a7-46bf-baee-ed570243f2ce" providerId="ADAL" clId="{53062A82-23AF-4EB8-ABAB-FDE75936E6DD}" dt="2021-09-14T11:54:05.347" v="1081" actId="26606"/>
          <ac:spMkLst>
            <pc:docMk/>
            <pc:sldMk cId="2728283146" sldId="269"/>
            <ac:spMk id="2" creationId="{0D3D5FB0-82E2-4D76-9B79-F328F2215B8D}"/>
          </ac:spMkLst>
        </pc:spChg>
        <pc:spChg chg="del">
          <ac:chgData name="Rafael Kuffner dos Anjos" userId="3925196f-71a7-46bf-baee-ed570243f2ce" providerId="ADAL" clId="{53062A82-23AF-4EB8-ABAB-FDE75936E6DD}" dt="2021-09-14T11:54:01.849" v="1080"/>
          <ac:spMkLst>
            <pc:docMk/>
            <pc:sldMk cId="2728283146" sldId="269"/>
            <ac:spMk id="3" creationId="{1D452448-3221-47D6-9793-F5CD71D38DAA}"/>
          </ac:spMkLst>
        </pc:spChg>
        <pc:spChg chg="add mod">
          <ac:chgData name="Rafael Kuffner dos Anjos" userId="3925196f-71a7-46bf-baee-ed570243f2ce" providerId="ADAL" clId="{53062A82-23AF-4EB8-ABAB-FDE75936E6DD}" dt="2021-09-14T12:06:14.859" v="1129" actId="2085"/>
          <ac:spMkLst>
            <pc:docMk/>
            <pc:sldMk cId="2728283146" sldId="269"/>
            <ac:spMk id="5" creationId="{4141221F-5A8E-4834-81E5-DFB509B66166}"/>
          </ac:spMkLst>
        </pc:spChg>
        <pc:spChg chg="add mod">
          <ac:chgData name="Rafael Kuffner dos Anjos" userId="3925196f-71a7-46bf-baee-ed570243f2ce" providerId="ADAL" clId="{53062A82-23AF-4EB8-ABAB-FDE75936E6DD}" dt="2021-09-14T12:06:14.859" v="1129" actId="2085"/>
          <ac:spMkLst>
            <pc:docMk/>
            <pc:sldMk cId="2728283146" sldId="269"/>
            <ac:spMk id="6" creationId="{9243B258-6889-486A-9EDA-DDED97C07D4B}"/>
          </ac:spMkLst>
        </pc:spChg>
        <pc:spChg chg="add mod">
          <ac:chgData name="Rafael Kuffner dos Anjos" userId="3925196f-71a7-46bf-baee-ed570243f2ce" providerId="ADAL" clId="{53062A82-23AF-4EB8-ABAB-FDE75936E6DD}" dt="2021-09-14T12:06:14.859" v="1129" actId="2085"/>
          <ac:spMkLst>
            <pc:docMk/>
            <pc:sldMk cId="2728283146" sldId="269"/>
            <ac:spMk id="7" creationId="{2F4B9FFE-6A4D-4F53-B8FE-17D434DA4668}"/>
          </ac:spMkLst>
        </pc:spChg>
        <pc:spChg chg="add mod">
          <ac:chgData name="Rafael Kuffner dos Anjos" userId="3925196f-71a7-46bf-baee-ed570243f2ce" providerId="ADAL" clId="{53062A82-23AF-4EB8-ABAB-FDE75936E6DD}" dt="2021-09-14T12:08:10.066" v="1140" actId="2085"/>
          <ac:spMkLst>
            <pc:docMk/>
            <pc:sldMk cId="2728283146" sldId="269"/>
            <ac:spMk id="8" creationId="{E1D8E9F0-D06F-479A-9264-546EE8D2AA5A}"/>
          </ac:spMkLst>
        </pc:spChg>
        <pc:spChg chg="add mod">
          <ac:chgData name="Rafael Kuffner dos Anjos" userId="3925196f-71a7-46bf-baee-ed570243f2ce" providerId="ADAL" clId="{53062A82-23AF-4EB8-ABAB-FDE75936E6DD}" dt="2021-09-14T12:08:15.165" v="1144" actId="1036"/>
          <ac:spMkLst>
            <pc:docMk/>
            <pc:sldMk cId="2728283146" sldId="269"/>
            <ac:spMk id="9" creationId="{F0B2F8CF-FEED-4AFE-A344-E1A7241F3DB0}"/>
          </ac:spMkLst>
        </pc:spChg>
        <pc:spChg chg="add mod">
          <ac:chgData name="Rafael Kuffner dos Anjos" userId="3925196f-71a7-46bf-baee-ed570243f2ce" providerId="ADAL" clId="{53062A82-23AF-4EB8-ABAB-FDE75936E6DD}" dt="2021-09-14T12:08:10.066" v="1140" actId="2085"/>
          <ac:spMkLst>
            <pc:docMk/>
            <pc:sldMk cId="2728283146" sldId="269"/>
            <ac:spMk id="10" creationId="{4A9258AB-5CA1-4007-8C4B-CF7AE9CB6546}"/>
          </ac:spMkLst>
        </pc:spChg>
        <pc:graphicFrameChg chg="add mod modGraphic">
          <ac:chgData name="Rafael Kuffner dos Anjos" userId="3925196f-71a7-46bf-baee-ed570243f2ce" providerId="ADAL" clId="{53062A82-23AF-4EB8-ABAB-FDE75936E6DD}" dt="2021-09-14T12:06:59.098" v="1134" actId="20577"/>
          <ac:graphicFrameMkLst>
            <pc:docMk/>
            <pc:sldMk cId="2728283146" sldId="269"/>
            <ac:graphicFrameMk id="4" creationId="{CA2F7D2D-DD12-4ADC-9E83-8F622401C9B5}"/>
          </ac:graphicFrameMkLst>
        </pc:graphicFrameChg>
      </pc:sldChg>
      <pc:sldChg chg="addSp delSp modSp new del mod setBg">
        <pc:chgData name="Rafael Kuffner dos Anjos" userId="3925196f-71a7-46bf-baee-ed570243f2ce" providerId="ADAL" clId="{53062A82-23AF-4EB8-ABAB-FDE75936E6DD}" dt="2021-09-14T11:53:19.175" v="1078" actId="47"/>
        <pc:sldMkLst>
          <pc:docMk/>
          <pc:sldMk cId="3962942891" sldId="269"/>
        </pc:sldMkLst>
        <pc:spChg chg="add del mod">
          <ac:chgData name="Rafael Kuffner dos Anjos" userId="3925196f-71a7-46bf-baee-ed570243f2ce" providerId="ADAL" clId="{53062A82-23AF-4EB8-ABAB-FDE75936E6DD}" dt="2021-09-14T11:52:08.770" v="1056" actId="26606"/>
          <ac:spMkLst>
            <pc:docMk/>
            <pc:sldMk cId="3962942891" sldId="269"/>
            <ac:spMk id="2" creationId="{78D03191-0C5E-454C-A339-C3840FD323C0}"/>
          </ac:spMkLst>
        </pc:spChg>
        <pc:spChg chg="del">
          <ac:chgData name="Rafael Kuffner dos Anjos" userId="3925196f-71a7-46bf-baee-ed570243f2ce" providerId="ADAL" clId="{53062A82-23AF-4EB8-ABAB-FDE75936E6DD}" dt="2021-09-14T11:50:14.111" v="1036"/>
          <ac:spMkLst>
            <pc:docMk/>
            <pc:sldMk cId="3962942891" sldId="269"/>
            <ac:spMk id="3" creationId="{F300D1FF-0260-474D-BEF7-746613082274}"/>
          </ac:spMkLst>
        </pc:spChg>
        <pc:spChg chg="add del">
          <ac:chgData name="Rafael Kuffner dos Anjos" userId="3925196f-71a7-46bf-baee-ed570243f2ce" providerId="ADAL" clId="{53062A82-23AF-4EB8-ABAB-FDE75936E6DD}" dt="2021-09-14T11:50:43.530" v="1042" actId="26606"/>
          <ac:spMkLst>
            <pc:docMk/>
            <pc:sldMk cId="3962942891" sldId="269"/>
            <ac:spMk id="6" creationId="{1BE4F293-0A40-4AA3-8747-1C7D9F3EEABB}"/>
          </ac:spMkLst>
        </pc:spChg>
        <pc:spChg chg="add del">
          <ac:chgData name="Rafael Kuffner dos Anjos" userId="3925196f-71a7-46bf-baee-ed570243f2ce" providerId="ADAL" clId="{53062A82-23AF-4EB8-ABAB-FDE75936E6DD}" dt="2021-09-14T11:50:43.530" v="1042" actId="26606"/>
          <ac:spMkLst>
            <pc:docMk/>
            <pc:sldMk cId="3962942891" sldId="269"/>
            <ac:spMk id="7" creationId="{78D03191-0C5E-454C-A339-C3840FD323C0}"/>
          </ac:spMkLst>
        </pc:spChg>
        <pc:spChg chg="add del mod">
          <ac:chgData name="Rafael Kuffner dos Anjos" userId="3925196f-71a7-46bf-baee-ed570243f2ce" providerId="ADAL" clId="{53062A82-23AF-4EB8-ABAB-FDE75936E6DD}" dt="2021-09-14T11:52:06.158" v="1055"/>
          <ac:spMkLst>
            <pc:docMk/>
            <pc:sldMk cId="3962942891" sldId="269"/>
            <ac:spMk id="8" creationId="{57FF0AA3-A92F-4997-A2D5-4FE81631505D}"/>
          </ac:spMkLst>
        </pc:spChg>
        <pc:spChg chg="add del">
          <ac:chgData name="Rafael Kuffner dos Anjos" userId="3925196f-71a7-46bf-baee-ed570243f2ce" providerId="ADAL" clId="{53062A82-23AF-4EB8-ABAB-FDE75936E6DD}" dt="2021-09-14T11:50:33.846" v="1038" actId="26606"/>
          <ac:spMkLst>
            <pc:docMk/>
            <pc:sldMk cId="3962942891" sldId="269"/>
            <ac:spMk id="9" creationId="{6C4028FD-8BAA-4A19-BFDE-594D991B7552}"/>
          </ac:spMkLst>
        </pc:spChg>
        <pc:spChg chg="add">
          <ac:chgData name="Rafael Kuffner dos Anjos" userId="3925196f-71a7-46bf-baee-ed570243f2ce" providerId="ADAL" clId="{53062A82-23AF-4EB8-ABAB-FDE75936E6DD}" dt="2021-09-14T11:52:08.770" v="1056" actId="26606"/>
          <ac:spMkLst>
            <pc:docMk/>
            <pc:sldMk cId="3962942891" sldId="269"/>
            <ac:spMk id="15" creationId="{46C2E80F-49A6-4372-B103-219D417A55ED}"/>
          </ac:spMkLst>
        </pc:spChg>
        <pc:spChg chg="add del">
          <ac:chgData name="Rafael Kuffner dos Anjos" userId="3925196f-71a7-46bf-baee-ed570243f2ce" providerId="ADAL" clId="{53062A82-23AF-4EB8-ABAB-FDE75936E6DD}" dt="2021-09-14T11:50:45.968" v="1048" actId="26606"/>
          <ac:spMkLst>
            <pc:docMk/>
            <pc:sldMk cId="3962942891" sldId="269"/>
            <ac:spMk id="17" creationId="{9A97C86A-04D6-40F7-AE84-31AB43E6A846}"/>
          </ac:spMkLst>
        </pc:spChg>
        <pc:spChg chg="add del">
          <ac:chgData name="Rafael Kuffner dos Anjos" userId="3925196f-71a7-46bf-baee-ed570243f2ce" providerId="ADAL" clId="{53062A82-23AF-4EB8-ABAB-FDE75936E6DD}" dt="2021-09-14T11:50:44.341" v="1044" actId="26606"/>
          <ac:spMkLst>
            <pc:docMk/>
            <pc:sldMk cId="3962942891" sldId="269"/>
            <ac:spMk id="18" creationId="{7301F447-EEF7-48F5-AF73-7566EE7F64AD}"/>
          </ac:spMkLst>
        </pc:spChg>
        <pc:spChg chg="add del">
          <ac:chgData name="Rafael Kuffner dos Anjos" userId="3925196f-71a7-46bf-baee-ed570243f2ce" providerId="ADAL" clId="{53062A82-23AF-4EB8-ABAB-FDE75936E6DD}" dt="2021-09-14T11:50:44.341" v="1044" actId="26606"/>
          <ac:spMkLst>
            <pc:docMk/>
            <pc:sldMk cId="3962942891" sldId="269"/>
            <ac:spMk id="19" creationId="{78D03191-0C5E-454C-A339-C3840FD323C0}"/>
          </ac:spMkLst>
        </pc:spChg>
        <pc:spChg chg="add del">
          <ac:chgData name="Rafael Kuffner dos Anjos" userId="3925196f-71a7-46bf-baee-ed570243f2ce" providerId="ADAL" clId="{53062A82-23AF-4EB8-ABAB-FDE75936E6DD}" dt="2021-09-14T11:50:44.341" v="1044" actId="26606"/>
          <ac:spMkLst>
            <pc:docMk/>
            <pc:sldMk cId="3962942891" sldId="269"/>
            <ac:spMk id="20" creationId="{F7117410-A2A4-4085-9ADC-46744551DBDE}"/>
          </ac:spMkLst>
        </pc:spChg>
        <pc:spChg chg="add del">
          <ac:chgData name="Rafael Kuffner dos Anjos" userId="3925196f-71a7-46bf-baee-ed570243f2ce" providerId="ADAL" clId="{53062A82-23AF-4EB8-ABAB-FDE75936E6DD}" dt="2021-09-14T11:50:44.341" v="1044" actId="26606"/>
          <ac:spMkLst>
            <pc:docMk/>
            <pc:sldMk cId="3962942891" sldId="269"/>
            <ac:spMk id="21" creationId="{99F74EB5-E547-4FB4-95F5-BCC788F3C4A0}"/>
          </ac:spMkLst>
        </pc:spChg>
        <pc:spChg chg="add del">
          <ac:chgData name="Rafael Kuffner dos Anjos" userId="3925196f-71a7-46bf-baee-ed570243f2ce" providerId="ADAL" clId="{53062A82-23AF-4EB8-ABAB-FDE75936E6DD}" dt="2021-09-14T11:50:45.411" v="1046" actId="26606"/>
          <ac:spMkLst>
            <pc:docMk/>
            <pc:sldMk cId="3962942891" sldId="269"/>
            <ac:spMk id="23" creationId="{6C4028FD-8BAA-4A19-BFDE-594D991B7552}"/>
          </ac:spMkLst>
        </pc:spChg>
        <pc:spChg chg="add del">
          <ac:chgData name="Rafael Kuffner dos Anjos" userId="3925196f-71a7-46bf-baee-ed570243f2ce" providerId="ADAL" clId="{53062A82-23AF-4EB8-ABAB-FDE75936E6DD}" dt="2021-09-14T11:50:45.411" v="1046" actId="26606"/>
          <ac:spMkLst>
            <pc:docMk/>
            <pc:sldMk cId="3962942891" sldId="269"/>
            <ac:spMk id="24" creationId="{78D03191-0C5E-454C-A339-C3840FD323C0}"/>
          </ac:spMkLst>
        </pc:spChg>
        <pc:spChg chg="add del">
          <ac:chgData name="Rafael Kuffner dos Anjos" userId="3925196f-71a7-46bf-baee-ed570243f2ce" providerId="ADAL" clId="{53062A82-23AF-4EB8-ABAB-FDE75936E6DD}" dt="2021-09-14T11:50:45.968" v="1048" actId="26606"/>
          <ac:spMkLst>
            <pc:docMk/>
            <pc:sldMk cId="3962942891" sldId="269"/>
            <ac:spMk id="26" creationId="{F3060C83-F051-4F0E-ABAD-AA0DFC48B218}"/>
          </ac:spMkLst>
        </pc:spChg>
        <pc:spChg chg="add del">
          <ac:chgData name="Rafael Kuffner dos Anjos" userId="3925196f-71a7-46bf-baee-ed570243f2ce" providerId="ADAL" clId="{53062A82-23AF-4EB8-ABAB-FDE75936E6DD}" dt="2021-09-14T11:50:45.968" v="1048" actId="26606"/>
          <ac:spMkLst>
            <pc:docMk/>
            <pc:sldMk cId="3962942891" sldId="269"/>
            <ac:spMk id="27" creationId="{83C98ABE-055B-441F-B07E-44F97F083C39}"/>
          </ac:spMkLst>
        </pc:spChg>
        <pc:spChg chg="add del">
          <ac:chgData name="Rafael Kuffner dos Anjos" userId="3925196f-71a7-46bf-baee-ed570243f2ce" providerId="ADAL" clId="{53062A82-23AF-4EB8-ABAB-FDE75936E6DD}" dt="2021-09-14T11:50:45.968" v="1048" actId="26606"/>
          <ac:spMkLst>
            <pc:docMk/>
            <pc:sldMk cId="3962942891" sldId="269"/>
            <ac:spMk id="28" creationId="{29FDB030-9B49-4CED-8CCD-4D99382388AC}"/>
          </ac:spMkLst>
        </pc:spChg>
        <pc:spChg chg="add del">
          <ac:chgData name="Rafael Kuffner dos Anjos" userId="3925196f-71a7-46bf-baee-ed570243f2ce" providerId="ADAL" clId="{53062A82-23AF-4EB8-ABAB-FDE75936E6DD}" dt="2021-09-14T11:50:45.968" v="1048" actId="26606"/>
          <ac:spMkLst>
            <pc:docMk/>
            <pc:sldMk cId="3962942891" sldId="269"/>
            <ac:spMk id="29" creationId="{3783CA14-24A1-485C-8B30-D6A5D87987AD}"/>
          </ac:spMkLst>
        </pc:spChg>
        <pc:spChg chg="add del">
          <ac:chgData name="Rafael Kuffner dos Anjos" userId="3925196f-71a7-46bf-baee-ed570243f2ce" providerId="ADAL" clId="{53062A82-23AF-4EB8-ABAB-FDE75936E6DD}" dt="2021-09-14T11:50:45.968" v="1048" actId="26606"/>
          <ac:spMkLst>
            <pc:docMk/>
            <pc:sldMk cId="3962942891" sldId="269"/>
            <ac:spMk id="30" creationId="{FF9F2414-84E8-453E-B1F3-389FDE8192D9}"/>
          </ac:spMkLst>
        </pc:spChg>
        <pc:spChg chg="add del">
          <ac:chgData name="Rafael Kuffner dos Anjos" userId="3925196f-71a7-46bf-baee-ed570243f2ce" providerId="ADAL" clId="{53062A82-23AF-4EB8-ABAB-FDE75936E6DD}" dt="2021-09-14T11:50:45.968" v="1048" actId="26606"/>
          <ac:spMkLst>
            <pc:docMk/>
            <pc:sldMk cId="3962942891" sldId="269"/>
            <ac:spMk id="31" creationId="{3ECA69A1-7536-43AC-85EF-C7106179F5ED}"/>
          </ac:spMkLst>
        </pc:spChg>
        <pc:spChg chg="add del">
          <ac:chgData name="Rafael Kuffner dos Anjos" userId="3925196f-71a7-46bf-baee-ed570243f2ce" providerId="ADAL" clId="{53062A82-23AF-4EB8-ABAB-FDE75936E6DD}" dt="2021-09-14T11:51:02.686" v="1052" actId="26606"/>
          <ac:spMkLst>
            <pc:docMk/>
            <pc:sldMk cId="3962942891" sldId="269"/>
            <ac:spMk id="33" creationId="{46C2E80F-49A6-4372-B103-219D417A55ED}"/>
          </ac:spMkLst>
        </pc:spChg>
        <pc:spChg chg="add del">
          <ac:chgData name="Rafael Kuffner dos Anjos" userId="3925196f-71a7-46bf-baee-ed570243f2ce" providerId="ADAL" clId="{53062A82-23AF-4EB8-ABAB-FDE75936E6DD}" dt="2021-09-14T11:51:02.686" v="1052" actId="26606"/>
          <ac:spMkLst>
            <pc:docMk/>
            <pc:sldMk cId="3962942891" sldId="269"/>
            <ac:spMk id="34" creationId="{78D03191-0C5E-454C-A339-C3840FD323C0}"/>
          </ac:spMkLst>
        </pc:spChg>
        <pc:grpChg chg="add del">
          <ac:chgData name="Rafael Kuffner dos Anjos" userId="3925196f-71a7-46bf-baee-ed570243f2ce" providerId="ADAL" clId="{53062A82-23AF-4EB8-ABAB-FDE75936E6DD}" dt="2021-09-14T11:50:43.530" v="1042" actId="26606"/>
          <ac:grpSpMkLst>
            <pc:docMk/>
            <pc:sldMk cId="3962942891" sldId="269"/>
            <ac:grpSpMk id="11" creationId="{5D1CC8B8-2CD1-45F6-9CED-CA310400222D}"/>
          </ac:grpSpMkLst>
        </pc:grpChg>
        <pc:graphicFrameChg chg="add del mod modGraphic">
          <ac:chgData name="Rafael Kuffner dos Anjos" userId="3925196f-71a7-46bf-baee-ed570243f2ce" providerId="ADAL" clId="{53062A82-23AF-4EB8-ABAB-FDE75936E6DD}" dt="2021-09-14T11:52:04.037" v="1054" actId="478"/>
          <ac:graphicFrameMkLst>
            <pc:docMk/>
            <pc:sldMk cId="3962942891" sldId="269"/>
            <ac:graphicFrameMk id="4" creationId="{AA2FC14F-536C-4B17-91C2-EC5F5AA1CC59}"/>
          </ac:graphicFrameMkLst>
        </pc:graphicFrameChg>
        <pc:graphicFrameChg chg="add mod modGraphic">
          <ac:chgData name="Rafael Kuffner dos Anjos" userId="3925196f-71a7-46bf-baee-ed570243f2ce" providerId="ADAL" clId="{53062A82-23AF-4EB8-ABAB-FDE75936E6DD}" dt="2021-09-14T11:53:16.735" v="1077" actId="6549"/>
          <ac:graphicFrameMkLst>
            <pc:docMk/>
            <pc:sldMk cId="3962942891" sldId="269"/>
            <ac:graphicFrameMk id="10" creationId="{D91ADC71-B204-49B3-A458-2342F06E93A1}"/>
          </ac:graphicFrameMkLst>
        </pc:graphicFrameChg>
      </pc:sldChg>
      <pc:sldChg chg="modSp new mod ord">
        <pc:chgData name="Rafael Kuffner dos Anjos" userId="3925196f-71a7-46bf-baee-ed570243f2ce" providerId="ADAL" clId="{53062A82-23AF-4EB8-ABAB-FDE75936E6DD}" dt="2021-09-14T12:11:25.118" v="1267" actId="20577"/>
        <pc:sldMkLst>
          <pc:docMk/>
          <pc:sldMk cId="372906909" sldId="270"/>
        </pc:sldMkLst>
        <pc:spChg chg="mod">
          <ac:chgData name="Rafael Kuffner dos Anjos" userId="3925196f-71a7-46bf-baee-ed570243f2ce" providerId="ADAL" clId="{53062A82-23AF-4EB8-ABAB-FDE75936E6DD}" dt="2021-09-14T12:09:22.074" v="1164" actId="20577"/>
          <ac:spMkLst>
            <pc:docMk/>
            <pc:sldMk cId="372906909" sldId="270"/>
            <ac:spMk id="2" creationId="{E4626D2E-D395-49D8-817E-25EFC7076751}"/>
          </ac:spMkLst>
        </pc:spChg>
        <pc:spChg chg="mod">
          <ac:chgData name="Rafael Kuffner dos Anjos" userId="3925196f-71a7-46bf-baee-ed570243f2ce" providerId="ADAL" clId="{53062A82-23AF-4EB8-ABAB-FDE75936E6DD}" dt="2021-09-14T12:11:25.118" v="1267" actId="20577"/>
          <ac:spMkLst>
            <pc:docMk/>
            <pc:sldMk cId="372906909" sldId="270"/>
            <ac:spMk id="3" creationId="{E7C703D7-AC8F-4532-88F3-F39F6E46A623}"/>
          </ac:spMkLst>
        </pc:spChg>
      </pc:sldChg>
      <pc:sldChg chg="add del">
        <pc:chgData name="Rafael Kuffner dos Anjos" userId="3925196f-71a7-46bf-baee-ed570243f2ce" providerId="ADAL" clId="{53062A82-23AF-4EB8-ABAB-FDE75936E6DD}" dt="2021-09-14T10:52:28.035" v="346" actId="47"/>
        <pc:sldMkLst>
          <pc:docMk/>
          <pc:sldMk cId="438605431" sldId="270"/>
        </pc:sldMkLst>
      </pc:sldChg>
      <pc:sldChg chg="add del">
        <pc:chgData name="Rafael Kuffner dos Anjos" userId="3925196f-71a7-46bf-baee-ed570243f2ce" providerId="ADAL" clId="{53062A82-23AF-4EB8-ABAB-FDE75936E6DD}" dt="2021-09-14T10:52:28.035" v="346" actId="47"/>
        <pc:sldMkLst>
          <pc:docMk/>
          <pc:sldMk cId="66919616" sldId="305"/>
        </pc:sldMkLst>
      </pc:sldChg>
      <pc:sldChg chg="modSp add del mod">
        <pc:chgData name="Rafael Kuffner dos Anjos" userId="3925196f-71a7-46bf-baee-ed570243f2ce" providerId="ADAL" clId="{53062A82-23AF-4EB8-ABAB-FDE75936E6DD}" dt="2021-09-14T10:52:28.035" v="346" actId="47"/>
        <pc:sldMkLst>
          <pc:docMk/>
          <pc:sldMk cId="1130516232" sldId="306"/>
        </pc:sldMkLst>
        <pc:spChg chg="mod">
          <ac:chgData name="Rafael Kuffner dos Anjos" userId="3925196f-71a7-46bf-baee-ed570243f2ce" providerId="ADAL" clId="{53062A82-23AF-4EB8-ABAB-FDE75936E6DD}" dt="2021-09-14T10:52:18.418" v="345" actId="122"/>
          <ac:spMkLst>
            <pc:docMk/>
            <pc:sldMk cId="1130516232" sldId="306"/>
            <ac:spMk id="3" creationId="{00000000-0000-0000-0000-000000000000}"/>
          </ac:spMkLst>
        </pc:spChg>
      </pc:sldChg>
      <pc:sldMasterChg chg="delSldLayout modSldLayout sldLayoutOrd">
        <pc:chgData name="Rafael Kuffner dos Anjos" userId="3925196f-71a7-46bf-baee-ed570243f2ce" providerId="ADAL" clId="{53062A82-23AF-4EB8-ABAB-FDE75936E6DD}" dt="2021-09-14T10:52:28.035" v="346" actId="47"/>
        <pc:sldMasterMkLst>
          <pc:docMk/>
          <pc:sldMasterMk cId="1284826330" sldId="2147483648"/>
        </pc:sldMasterMkLst>
        <pc:sldLayoutChg chg="ord">
          <pc:chgData name="Rafael Kuffner dos Anjos" userId="3925196f-71a7-46bf-baee-ed570243f2ce" providerId="ADAL" clId="{53062A82-23AF-4EB8-ABAB-FDE75936E6DD}" dt="2021-09-14T10:20:58.626" v="102" actId="20578"/>
          <pc:sldLayoutMkLst>
            <pc:docMk/>
            <pc:sldMasterMk cId="1284826330" sldId="2147483648"/>
            <pc:sldLayoutMk cId="2959294737" sldId="2147483658"/>
          </pc:sldLayoutMkLst>
        </pc:sldLayoutChg>
        <pc:sldLayoutChg chg="ord">
          <pc:chgData name="Rafael Kuffner dos Anjos" userId="3925196f-71a7-46bf-baee-ed570243f2ce" providerId="ADAL" clId="{53062A82-23AF-4EB8-ABAB-FDE75936E6DD}" dt="2021-09-14T10:21:00.502" v="103" actId="20578"/>
          <pc:sldLayoutMkLst>
            <pc:docMk/>
            <pc:sldMasterMk cId="1284826330" sldId="2147483648"/>
            <pc:sldLayoutMk cId="1760024403" sldId="2147483659"/>
          </pc:sldLayoutMkLst>
        </pc:sldLayoutChg>
        <pc:sldLayoutChg chg="del">
          <pc:chgData name="Rafael Kuffner dos Anjos" userId="3925196f-71a7-46bf-baee-ed570243f2ce" providerId="ADAL" clId="{53062A82-23AF-4EB8-ABAB-FDE75936E6DD}" dt="2021-09-14T10:52:28.035" v="346" actId="47"/>
          <pc:sldLayoutMkLst>
            <pc:docMk/>
            <pc:sldMasterMk cId="1284826330" sldId="2147483648"/>
            <pc:sldLayoutMk cId="718130562"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C79AC-81FF-4946-A279-8293BEF89968}" type="datetimeFigureOut">
              <a:rPr lang="pt-PT" smtClean="0"/>
              <a:t>26/11/2021</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37844-5DF4-4518-9344-81B4ADA8676A}" type="slidenum">
              <a:rPr lang="pt-PT" smtClean="0"/>
              <a:t>‹nº›</a:t>
            </a:fld>
            <a:endParaRPr lang="pt-PT"/>
          </a:p>
        </p:txBody>
      </p:sp>
    </p:spTree>
    <p:extLst>
      <p:ext uri="{BB962C8B-B14F-4D97-AF65-F5344CB8AC3E}">
        <p14:creationId xmlns:p14="http://schemas.microsoft.com/office/powerpoint/2010/main" val="3979976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DDB37844-5DF4-4518-9344-81B4ADA8676A}" type="slidenum">
              <a:rPr lang="pt-PT" smtClean="0"/>
              <a:t>14</a:t>
            </a:fld>
            <a:endParaRPr lang="pt-PT"/>
          </a:p>
        </p:txBody>
      </p:sp>
    </p:spTree>
    <p:extLst>
      <p:ext uri="{BB962C8B-B14F-4D97-AF65-F5344CB8AC3E}">
        <p14:creationId xmlns:p14="http://schemas.microsoft.com/office/powerpoint/2010/main" val="1775188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DDB37844-5DF4-4518-9344-81B4ADA8676A}" type="slidenum">
              <a:rPr lang="pt-PT" smtClean="0"/>
              <a:t>19</a:t>
            </a:fld>
            <a:endParaRPr lang="pt-PT"/>
          </a:p>
        </p:txBody>
      </p:sp>
    </p:spTree>
    <p:extLst>
      <p:ext uri="{BB962C8B-B14F-4D97-AF65-F5344CB8AC3E}">
        <p14:creationId xmlns:p14="http://schemas.microsoft.com/office/powerpoint/2010/main" val="260617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027EF-43C9-444E-A000-214ACFAB5E99}"/>
              </a:ext>
            </a:extLst>
          </p:cNvPr>
          <p:cNvSpPr>
            <a:spLocks noGrp="1"/>
          </p:cNvSpPr>
          <p:nvPr>
            <p:ph type="ctrTitle"/>
          </p:nvPr>
        </p:nvSpPr>
        <p:spPr>
          <a:xfrm>
            <a:off x="1524000" y="1122363"/>
            <a:ext cx="9144000" cy="2387600"/>
          </a:xfrm>
        </p:spPr>
        <p:txBody>
          <a:bodyPr anchor="b"/>
          <a:lstStyle>
            <a:lvl1pPr algn="ctr">
              <a:defRPr sz="6000"/>
            </a:lvl1pPr>
          </a:lstStyle>
          <a:p>
            <a:r>
              <a:rPr lang="pt-PT" dirty="0"/>
              <a:t>Clique para editar o estilo de título do Modelo Global</a:t>
            </a:r>
          </a:p>
        </p:txBody>
      </p:sp>
      <p:sp>
        <p:nvSpPr>
          <p:cNvPr id="3" name="Subtítulo 2">
            <a:extLst>
              <a:ext uri="{FF2B5EF4-FFF2-40B4-BE49-F238E27FC236}">
                <a16:creationId xmlns:a16="http://schemas.microsoft.com/office/drawing/2014/main" id="{FC8436CC-B09F-4F8D-9E5E-04CD176528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CD08F420-57EE-47DD-A74B-09E61E2190A7}"/>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5" name="Marcador de Posição do Rodapé 4">
            <a:extLst>
              <a:ext uri="{FF2B5EF4-FFF2-40B4-BE49-F238E27FC236}">
                <a16:creationId xmlns:a16="http://schemas.microsoft.com/office/drawing/2014/main" id="{CFCA23DE-CA4C-437D-A880-02F42F557F7A}"/>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6" name="Marcador de Posição do Número do Diapositivo 5">
            <a:extLst>
              <a:ext uri="{FF2B5EF4-FFF2-40B4-BE49-F238E27FC236}">
                <a16:creationId xmlns:a16="http://schemas.microsoft.com/office/drawing/2014/main" id="{D3F44274-8502-4887-BB4B-DEBF6EA69791}"/>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2809360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D0E2E-470F-4F33-9F25-8DFE5D97A18D}"/>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D265C6A5-BF00-4DCC-B222-DF50049CCB35}"/>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E3089B41-8D45-488E-9430-C9A695836A1C}"/>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5" name="Marcador de Posição do Rodapé 4">
            <a:extLst>
              <a:ext uri="{FF2B5EF4-FFF2-40B4-BE49-F238E27FC236}">
                <a16:creationId xmlns:a16="http://schemas.microsoft.com/office/drawing/2014/main" id="{0D4F812F-5907-4AEC-8B1F-009A9FCF6A6B}"/>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6" name="Marcador de Posição do Número do Diapositivo 5">
            <a:extLst>
              <a:ext uri="{FF2B5EF4-FFF2-40B4-BE49-F238E27FC236}">
                <a16:creationId xmlns:a16="http://schemas.microsoft.com/office/drawing/2014/main" id="{E2CA54F2-1A68-4C22-9DD4-72DB81796965}"/>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295929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A96854C-27FA-4152-B471-4C8F1F31A827}"/>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D2112505-5962-46C5-A9A0-1B8E2AF81823}"/>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76C2C3C0-0EC9-4B40-A6A4-A7F8F37C1B94}"/>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5" name="Marcador de Posição do Rodapé 4">
            <a:extLst>
              <a:ext uri="{FF2B5EF4-FFF2-40B4-BE49-F238E27FC236}">
                <a16:creationId xmlns:a16="http://schemas.microsoft.com/office/drawing/2014/main" id="{96EFA8AB-E0CE-4993-85A9-CCA43A182507}"/>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6" name="Marcador de Posição do Número do Diapositivo 5">
            <a:extLst>
              <a:ext uri="{FF2B5EF4-FFF2-40B4-BE49-F238E27FC236}">
                <a16:creationId xmlns:a16="http://schemas.microsoft.com/office/drawing/2014/main" id="{64CCF47C-013A-4C32-BBE0-7020295EBB60}"/>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1760024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1906" y="35719"/>
            <a:ext cx="12180094" cy="1071563"/>
          </a:xfrm>
          <a:prstGeom prst="rect">
            <a:avLst/>
          </a:prstGeom>
        </p:spPr>
        <p:txBody>
          <a:bodyPr anchor="ctr"/>
          <a:lstStyle>
            <a:lvl1pPr indent="0">
              <a:tabLst>
                <a:tab pos="857220" algn="l"/>
              </a:tabLst>
            </a:lvl1pPr>
          </a:lstStyle>
          <a:p>
            <a:r>
              <a:t>Title Text</a:t>
            </a:r>
          </a:p>
        </p:txBody>
      </p:sp>
      <p:sp>
        <p:nvSpPr>
          <p:cNvPr id="23" name="Body Level One…"/>
          <p:cNvSpPr txBox="1">
            <a:spLocks noGrp="1"/>
          </p:cNvSpPr>
          <p:nvPr>
            <p:ph type="body" idx="1"/>
          </p:nvPr>
        </p:nvSpPr>
        <p:spPr>
          <a:xfrm>
            <a:off x="11906" y="1098352"/>
            <a:ext cx="12180094" cy="5331023"/>
          </a:xfrm>
          <a:prstGeom prst="rect">
            <a:avLst/>
          </a:prstGeom>
        </p:spPr>
        <p:txBody>
          <a:bodyPr anchor="ctr"/>
          <a:lstStyle>
            <a:lvl1pPr marL="516538" indent="-337951" algn="l">
              <a:spcBef>
                <a:spcPts val="1828"/>
              </a:spcBef>
              <a:buSzPct val="171429"/>
              <a:buFont typeface="Gill Sans"/>
              <a:buChar char="•"/>
              <a:tabLst>
                <a:tab pos="1116171" algn="l"/>
              </a:tabLst>
            </a:lvl1pPr>
            <a:lvl2pPr marL="766560" indent="-337951" algn="l">
              <a:spcBef>
                <a:spcPts val="1828"/>
              </a:spcBef>
              <a:buSzPct val="171429"/>
              <a:buFont typeface="Gill Sans"/>
              <a:buChar char="•"/>
              <a:tabLst>
                <a:tab pos="1437629" algn="l"/>
              </a:tabLst>
            </a:lvl2pPr>
            <a:lvl3pPr marL="1007653" indent="-337951" algn="l">
              <a:spcBef>
                <a:spcPts val="1828"/>
              </a:spcBef>
              <a:buSzPct val="171429"/>
              <a:buFont typeface="Gill Sans"/>
              <a:buChar char="•"/>
              <a:tabLst>
                <a:tab pos="1741227" algn="l"/>
              </a:tabLst>
            </a:lvl3pPr>
            <a:lvl4pPr marL="1248746" indent="-337951" algn="l">
              <a:spcBef>
                <a:spcPts val="1828"/>
              </a:spcBef>
              <a:buSzPct val="171429"/>
              <a:buFont typeface="Gill Sans"/>
              <a:buChar char="•"/>
              <a:tabLst>
                <a:tab pos="2053755" algn="l"/>
              </a:tabLst>
            </a:lvl4pPr>
            <a:lvl5pPr marL="1498769" indent="-337951" algn="l">
              <a:spcBef>
                <a:spcPts val="1828"/>
              </a:spcBef>
              <a:buSzPct val="171429"/>
              <a:buFont typeface="Gill Sans"/>
              <a:buChar char="•"/>
              <a:tabLst>
                <a:tab pos="2375212" algn="l"/>
              </a:tabLst>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8197600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B9C90-20B9-42A1-A8C8-2DA36ABB67D1}"/>
              </a:ext>
            </a:extLst>
          </p:cNvPr>
          <p:cNvSpPr>
            <a:spLocks noGrp="1"/>
          </p:cNvSpPr>
          <p:nvPr>
            <p:ph type="title"/>
          </p:nvPr>
        </p:nvSpPr>
        <p:spPr/>
        <p:txBody>
          <a:bodyPr/>
          <a:lstStyle>
            <a:lvl1pPr>
              <a:defRPr>
                <a:latin typeface="Calisto MT" panose="02040603050505030304" pitchFamily="18" charset="0"/>
              </a:defRPr>
            </a:lvl1pPr>
          </a:lstStyle>
          <a:p>
            <a:r>
              <a:rPr lang="pt-PT" dirty="0"/>
              <a:t>Clique para editar o estilo de título do Modelo Global</a:t>
            </a:r>
          </a:p>
        </p:txBody>
      </p:sp>
      <p:sp>
        <p:nvSpPr>
          <p:cNvPr id="3" name="Marcador de Posição de Conteúdo 2">
            <a:extLst>
              <a:ext uri="{FF2B5EF4-FFF2-40B4-BE49-F238E27FC236}">
                <a16:creationId xmlns:a16="http://schemas.microsoft.com/office/drawing/2014/main" id="{B597CE9E-322F-4F1F-B38F-07D1547F2B8F}"/>
              </a:ext>
            </a:extLst>
          </p:cNvPr>
          <p:cNvSpPr>
            <a:spLocks noGrp="1"/>
          </p:cNvSpPr>
          <p:nvPr>
            <p:ph idx="1"/>
          </p:nvPr>
        </p:nvSpPr>
        <p:spPr/>
        <p:txBody>
          <a:bodyPr/>
          <a:lstStyle>
            <a:lvl1pPr>
              <a:defRPr>
                <a:latin typeface="Cambria" panose="02040503050406030204" pitchFamily="18" charset="0"/>
                <a:ea typeface="Cambria" panose="02040503050406030204" pitchFamily="18" charset="0"/>
              </a:defRPr>
            </a:lvl1pPr>
            <a:lvl2pPr>
              <a:defRPr>
                <a:latin typeface="Cambria" panose="02040503050406030204" pitchFamily="18" charset="0"/>
                <a:ea typeface="Cambria" panose="02040503050406030204" pitchFamily="18" charset="0"/>
              </a:defRPr>
            </a:lvl2pPr>
            <a:lvl3pPr>
              <a:defRPr>
                <a:latin typeface="Cambria" panose="02040503050406030204" pitchFamily="18" charset="0"/>
                <a:ea typeface="Cambria" panose="02040503050406030204" pitchFamily="18" charset="0"/>
              </a:defRPr>
            </a:lvl3pPr>
            <a:lvl4pPr>
              <a:defRPr>
                <a:latin typeface="Cambria" panose="02040503050406030204" pitchFamily="18" charset="0"/>
                <a:ea typeface="Cambria" panose="02040503050406030204" pitchFamily="18" charset="0"/>
              </a:defRPr>
            </a:lvl4pPr>
            <a:lvl5pPr>
              <a:defRPr>
                <a:latin typeface="Cambria" panose="02040503050406030204" pitchFamily="18" charset="0"/>
                <a:ea typeface="Cambria" panose="02040503050406030204" pitchFamily="18" charset="0"/>
              </a:defRPr>
            </a:lvl5pPr>
          </a:lstStyle>
          <a:p>
            <a:pPr lvl="0"/>
            <a:r>
              <a:rPr lang="pt-PT" dirty="0"/>
              <a:t>Clique para editar os estilos do texto de Modelo Global</a:t>
            </a:r>
          </a:p>
          <a:p>
            <a:pPr lvl="1"/>
            <a:r>
              <a:rPr lang="pt-PT" dirty="0"/>
              <a:t>Segundo nível</a:t>
            </a:r>
          </a:p>
          <a:p>
            <a:pPr lvl="2"/>
            <a:r>
              <a:rPr lang="pt-PT" dirty="0"/>
              <a:t>Terceiro nível</a:t>
            </a:r>
          </a:p>
          <a:p>
            <a:pPr lvl="3"/>
            <a:r>
              <a:rPr lang="pt-PT" dirty="0"/>
              <a:t>Quarto nível</a:t>
            </a:r>
          </a:p>
          <a:p>
            <a:pPr lvl="4"/>
            <a:r>
              <a:rPr lang="pt-PT" dirty="0"/>
              <a:t>Quinto nível</a:t>
            </a:r>
          </a:p>
        </p:txBody>
      </p:sp>
      <p:sp>
        <p:nvSpPr>
          <p:cNvPr id="4" name="Marcador de Posição da Data 3">
            <a:extLst>
              <a:ext uri="{FF2B5EF4-FFF2-40B4-BE49-F238E27FC236}">
                <a16:creationId xmlns:a16="http://schemas.microsoft.com/office/drawing/2014/main" id="{42D9A034-F30F-4FD9-AA90-692338E0C5D6}"/>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5" name="Marcador de Posição do Rodapé 4">
            <a:extLst>
              <a:ext uri="{FF2B5EF4-FFF2-40B4-BE49-F238E27FC236}">
                <a16:creationId xmlns:a16="http://schemas.microsoft.com/office/drawing/2014/main" id="{E09D7552-FD1D-45A0-BB86-9FA1881CB67C}"/>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6" name="Marcador de Posição do Número do Diapositivo 5">
            <a:extLst>
              <a:ext uri="{FF2B5EF4-FFF2-40B4-BE49-F238E27FC236}">
                <a16:creationId xmlns:a16="http://schemas.microsoft.com/office/drawing/2014/main" id="{CE8EEBD8-4D1C-448C-A7A4-5B1E3CE9C608}"/>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404292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164C74-BF9A-49D0-BA51-7063DFA8E8D8}"/>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8CABFF5-3B02-4927-815A-722DAC9261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7AF70028-96D7-4EB5-A32A-71977A14B8BC}"/>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5" name="Marcador de Posição do Rodapé 4">
            <a:extLst>
              <a:ext uri="{FF2B5EF4-FFF2-40B4-BE49-F238E27FC236}">
                <a16:creationId xmlns:a16="http://schemas.microsoft.com/office/drawing/2014/main" id="{95746C20-4AB5-49DE-97AF-720576664C17}"/>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6" name="Marcador de Posição do Número do Diapositivo 5">
            <a:extLst>
              <a:ext uri="{FF2B5EF4-FFF2-40B4-BE49-F238E27FC236}">
                <a16:creationId xmlns:a16="http://schemas.microsoft.com/office/drawing/2014/main" id="{185CF59F-2A4D-43C3-AF55-157DFD0E1840}"/>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405852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03A578-155B-4555-B203-04088D4546B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059215DA-2B9F-4BC7-BE56-BE24A1315AB0}"/>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90F9BB28-FE55-4C03-B173-91052A08F12C}"/>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2FFE721D-0089-47AB-8DA9-37A701A8D975}"/>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6" name="Marcador de Posição do Rodapé 5">
            <a:extLst>
              <a:ext uri="{FF2B5EF4-FFF2-40B4-BE49-F238E27FC236}">
                <a16:creationId xmlns:a16="http://schemas.microsoft.com/office/drawing/2014/main" id="{FA3258D9-7803-444F-8908-E71FBE503902}"/>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7" name="Marcador de Posição do Número do Diapositivo 6">
            <a:extLst>
              <a:ext uri="{FF2B5EF4-FFF2-40B4-BE49-F238E27FC236}">
                <a16:creationId xmlns:a16="http://schemas.microsoft.com/office/drawing/2014/main" id="{C28C4B28-9ABB-41EE-B728-B0139491037E}"/>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3859825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00B0FB-8DB4-44C5-BD83-F95789982621}"/>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ACBAA49-97DB-421E-994B-F08D73707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1016272B-25DA-40A1-9CB9-4BCAD463F926}"/>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6D8584DD-D695-491D-9C5E-54F3654CD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0274099F-6A43-425D-A73C-F840DF9F2598}"/>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9BFC09CB-942F-4F59-BAAD-21D0DB271268}"/>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8" name="Marcador de Posição do Rodapé 7">
            <a:extLst>
              <a:ext uri="{FF2B5EF4-FFF2-40B4-BE49-F238E27FC236}">
                <a16:creationId xmlns:a16="http://schemas.microsoft.com/office/drawing/2014/main" id="{07ADA6F1-7E50-44C8-A811-F2EFC2DF4F2D}"/>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9" name="Marcador de Posição do Número do Diapositivo 8">
            <a:extLst>
              <a:ext uri="{FF2B5EF4-FFF2-40B4-BE49-F238E27FC236}">
                <a16:creationId xmlns:a16="http://schemas.microsoft.com/office/drawing/2014/main" id="{FB486289-A44A-40F0-8FC4-0C2BA3C6491D}"/>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322868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3269DF-C690-4951-882B-AECD907FAE62}"/>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DE7B543C-9E14-453D-810C-CE9B87961A70}"/>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4" name="Marcador de Posição do Rodapé 3">
            <a:extLst>
              <a:ext uri="{FF2B5EF4-FFF2-40B4-BE49-F238E27FC236}">
                <a16:creationId xmlns:a16="http://schemas.microsoft.com/office/drawing/2014/main" id="{6335C5D0-D25B-44D2-B581-D9FC3CE740C1}"/>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5" name="Marcador de Posição do Número do Diapositivo 4">
            <a:extLst>
              <a:ext uri="{FF2B5EF4-FFF2-40B4-BE49-F238E27FC236}">
                <a16:creationId xmlns:a16="http://schemas.microsoft.com/office/drawing/2014/main" id="{05C19B44-452C-44D0-9055-96AD40188D93}"/>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1698894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B9CAE428-3DA9-4F9F-BF13-EDF63B2F1B10}"/>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3" name="Marcador de Posição do Rodapé 2">
            <a:extLst>
              <a:ext uri="{FF2B5EF4-FFF2-40B4-BE49-F238E27FC236}">
                <a16:creationId xmlns:a16="http://schemas.microsoft.com/office/drawing/2014/main" id="{1D662473-864D-4088-95EF-9191676839A4}"/>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4" name="Marcador de Posição do Número do Diapositivo 3">
            <a:extLst>
              <a:ext uri="{FF2B5EF4-FFF2-40B4-BE49-F238E27FC236}">
                <a16:creationId xmlns:a16="http://schemas.microsoft.com/office/drawing/2014/main" id="{60809100-5C84-44BF-BAD2-A92FE78C7656}"/>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421534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CA4AFD-A37E-4198-8791-D1832F064BF1}"/>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9B235925-8660-4131-89A6-B1C516191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B5C51F16-0976-4E78-9677-12E8DABC7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63E6305-B5F6-41E0-998E-29BC67272DEC}"/>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6" name="Marcador de Posição do Rodapé 5">
            <a:extLst>
              <a:ext uri="{FF2B5EF4-FFF2-40B4-BE49-F238E27FC236}">
                <a16:creationId xmlns:a16="http://schemas.microsoft.com/office/drawing/2014/main" id="{33F7EC67-A136-45A9-A176-0C0A203BCCB7}"/>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7" name="Marcador de Posição do Número do Diapositivo 6">
            <a:extLst>
              <a:ext uri="{FF2B5EF4-FFF2-40B4-BE49-F238E27FC236}">
                <a16:creationId xmlns:a16="http://schemas.microsoft.com/office/drawing/2014/main" id="{50AA28BE-0A9B-4F81-89B9-391C1D30F391}"/>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404780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A411A6-9AF2-4726-8B89-906B4055305D}"/>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EF5CF181-CF49-4785-B441-D70CFE482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3CDC0E0F-6A56-4FF7-90DA-EF8444765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78B972CE-3F17-41D7-B0CD-1A90247B7197}"/>
              </a:ext>
            </a:extLst>
          </p:cNvPr>
          <p:cNvSpPr>
            <a:spLocks noGrp="1"/>
          </p:cNvSpPr>
          <p:nvPr>
            <p:ph type="dt" sz="half" idx="10"/>
          </p:nvPr>
        </p:nvSpPr>
        <p:spPr>
          <a:xfrm>
            <a:off x="838200" y="6356350"/>
            <a:ext cx="2743200" cy="365125"/>
          </a:xfrm>
          <a:prstGeom prst="rect">
            <a:avLst/>
          </a:prstGeom>
        </p:spPr>
        <p:txBody>
          <a:bodyPr/>
          <a:lstStyle/>
          <a:p>
            <a:fld id="{93367259-08C1-429C-AA18-D6422AAF6B3C}" type="datetimeFigureOut">
              <a:rPr lang="pt-PT" smtClean="0"/>
              <a:t>26/11/2021</a:t>
            </a:fld>
            <a:endParaRPr lang="pt-PT"/>
          </a:p>
        </p:txBody>
      </p:sp>
      <p:sp>
        <p:nvSpPr>
          <p:cNvPr id="6" name="Marcador de Posição do Rodapé 5">
            <a:extLst>
              <a:ext uri="{FF2B5EF4-FFF2-40B4-BE49-F238E27FC236}">
                <a16:creationId xmlns:a16="http://schemas.microsoft.com/office/drawing/2014/main" id="{7F54CB34-0072-4936-9FF4-43A658BA3F92}"/>
              </a:ext>
            </a:extLst>
          </p:cNvPr>
          <p:cNvSpPr>
            <a:spLocks noGrp="1"/>
          </p:cNvSpPr>
          <p:nvPr>
            <p:ph type="ftr" sz="quarter" idx="11"/>
          </p:nvPr>
        </p:nvSpPr>
        <p:spPr>
          <a:xfrm>
            <a:off x="4038600" y="6356350"/>
            <a:ext cx="4114800" cy="365125"/>
          </a:xfrm>
          <a:prstGeom prst="rect">
            <a:avLst/>
          </a:prstGeom>
        </p:spPr>
        <p:txBody>
          <a:bodyPr/>
          <a:lstStyle/>
          <a:p>
            <a:endParaRPr lang="pt-PT"/>
          </a:p>
        </p:txBody>
      </p:sp>
      <p:sp>
        <p:nvSpPr>
          <p:cNvPr id="7" name="Marcador de Posição do Número do Diapositivo 6">
            <a:extLst>
              <a:ext uri="{FF2B5EF4-FFF2-40B4-BE49-F238E27FC236}">
                <a16:creationId xmlns:a16="http://schemas.microsoft.com/office/drawing/2014/main" id="{EC7C89AE-657B-4E32-AE68-E5DC92C44862}"/>
              </a:ext>
            </a:extLst>
          </p:cNvPr>
          <p:cNvSpPr>
            <a:spLocks noGrp="1"/>
          </p:cNvSpPr>
          <p:nvPr>
            <p:ph type="sldNum" sz="quarter" idx="12"/>
          </p:nvPr>
        </p:nvSpPr>
        <p:spPr>
          <a:xfrm>
            <a:off x="8610600" y="6356350"/>
            <a:ext cx="2743200" cy="365125"/>
          </a:xfrm>
          <a:prstGeom prst="rect">
            <a:avLst/>
          </a:prstGeom>
        </p:spPr>
        <p:txBody>
          <a:bodyPr/>
          <a:lstStyle/>
          <a:p>
            <a:fld id="{39926B44-7441-475B-BFB8-45C62302C3C5}" type="slidenum">
              <a:rPr lang="pt-PT" smtClean="0"/>
              <a:t>‹nº›</a:t>
            </a:fld>
            <a:endParaRPr lang="pt-PT"/>
          </a:p>
        </p:txBody>
      </p:sp>
    </p:spTree>
    <p:extLst>
      <p:ext uri="{BB962C8B-B14F-4D97-AF65-F5344CB8AC3E}">
        <p14:creationId xmlns:p14="http://schemas.microsoft.com/office/powerpoint/2010/main" val="2939027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57DCBA35-8C80-470C-82A1-4BA337AF2D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dirty="0"/>
              <a:t>Clique para editar o estilo de título do Modelo Global</a:t>
            </a:r>
          </a:p>
        </p:txBody>
      </p:sp>
      <p:sp>
        <p:nvSpPr>
          <p:cNvPr id="3" name="Marcador de Posição do Texto 2">
            <a:extLst>
              <a:ext uri="{FF2B5EF4-FFF2-40B4-BE49-F238E27FC236}">
                <a16:creationId xmlns:a16="http://schemas.microsoft.com/office/drawing/2014/main" id="{BC3341BF-513D-4119-BA3B-1AFD42751F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dirty="0"/>
              <a:t>Clique para editar os estilos do texto de Modelo Global</a:t>
            </a:r>
          </a:p>
          <a:p>
            <a:pPr lvl="1"/>
            <a:r>
              <a:rPr lang="pt-PT" dirty="0"/>
              <a:t>Segundo nível</a:t>
            </a:r>
          </a:p>
          <a:p>
            <a:pPr lvl="2"/>
            <a:r>
              <a:rPr lang="pt-PT" dirty="0"/>
              <a:t>Terceiro nível</a:t>
            </a:r>
          </a:p>
          <a:p>
            <a:pPr lvl="3"/>
            <a:r>
              <a:rPr lang="pt-PT" dirty="0"/>
              <a:t>Quarto nível</a:t>
            </a:r>
          </a:p>
          <a:p>
            <a:pPr lvl="4"/>
            <a:r>
              <a:rPr lang="pt-PT" dirty="0"/>
              <a:t>Quinto nível</a:t>
            </a:r>
          </a:p>
        </p:txBody>
      </p:sp>
      <p:pic>
        <p:nvPicPr>
          <p:cNvPr id="7" name="Leeds_logo_new.png">
            <a:extLst>
              <a:ext uri="{FF2B5EF4-FFF2-40B4-BE49-F238E27FC236}">
                <a16:creationId xmlns:a16="http://schemas.microsoft.com/office/drawing/2014/main" id="{E545305B-3D13-4B5A-8D72-6CF1722C1D4E}"/>
              </a:ext>
            </a:extLst>
          </p:cNvPr>
          <p:cNvPicPr>
            <a:picLocks/>
          </p:cNvPicPr>
          <p:nvPr userDrawn="1"/>
        </p:nvPicPr>
        <p:blipFill>
          <a:blip r:embed="rId14"/>
          <a:stretch>
            <a:fillRect/>
          </a:stretch>
        </p:blipFill>
        <p:spPr>
          <a:xfrm>
            <a:off x="9409323" y="5670296"/>
            <a:ext cx="2782677" cy="1201810"/>
          </a:xfrm>
          <a:prstGeom prst="rect">
            <a:avLst/>
          </a:prstGeom>
          <a:ln w="12700">
            <a:miter lim="400000"/>
          </a:ln>
        </p:spPr>
      </p:pic>
      <p:sp>
        <p:nvSpPr>
          <p:cNvPr id="8" name="Shape 3">
            <a:extLst>
              <a:ext uri="{FF2B5EF4-FFF2-40B4-BE49-F238E27FC236}">
                <a16:creationId xmlns:a16="http://schemas.microsoft.com/office/drawing/2014/main" id="{830915D2-3B71-4FC6-97DC-3C1779CAA18F}"/>
              </a:ext>
            </a:extLst>
          </p:cNvPr>
          <p:cNvSpPr/>
          <p:nvPr userDrawn="1"/>
        </p:nvSpPr>
        <p:spPr>
          <a:xfrm>
            <a:off x="-14514" y="6523147"/>
            <a:ext cx="5774379" cy="3523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ts val="2100"/>
              </a:lnSpc>
              <a:tabLst>
                <a:tab pos="1066800" algn="l"/>
              </a:tabLst>
              <a:defRPr sz="1800">
                <a:latin typeface="+mn-lt"/>
                <a:ea typeface="+mn-ea"/>
                <a:cs typeface="+mn-cs"/>
                <a:sym typeface="Palatino"/>
              </a:defRPr>
            </a:lvl1pPr>
          </a:lstStyle>
          <a:p>
            <a:r>
              <a:rPr lang="en-GB" sz="1400" dirty="0">
                <a:latin typeface="Palatino Linotype" panose="02040502050505030304" pitchFamily="18" charset="0"/>
              </a:rPr>
              <a:t>COMP 5812M: Foundations of Modelling &amp; Rendering</a:t>
            </a:r>
            <a:endParaRPr sz="1400" dirty="0">
              <a:latin typeface="Palatino Linotype" panose="02040502050505030304" pitchFamily="18" charset="0"/>
            </a:endParaRPr>
          </a:p>
        </p:txBody>
      </p:sp>
      <p:sp>
        <p:nvSpPr>
          <p:cNvPr id="9" name="Shape 6">
            <a:extLst>
              <a:ext uri="{FF2B5EF4-FFF2-40B4-BE49-F238E27FC236}">
                <a16:creationId xmlns:a16="http://schemas.microsoft.com/office/drawing/2014/main" id="{7183EBA5-FB24-4E87-8464-6202E91B33BF}"/>
              </a:ext>
            </a:extLst>
          </p:cNvPr>
          <p:cNvSpPr txBox="1">
            <a:spLocks/>
          </p:cNvSpPr>
          <p:nvPr userDrawn="1"/>
        </p:nvSpPr>
        <p:spPr>
          <a:xfrm>
            <a:off x="5935699" y="6571446"/>
            <a:ext cx="320601" cy="300660"/>
          </a:xfrm>
          <a:prstGeom prst="rect">
            <a:avLst/>
          </a:prstGeom>
          <a:ln w="12700">
            <a:miter lim="400000"/>
          </a:ln>
        </p:spPr>
        <p:txBody>
          <a:bodyPr wrap="none" lIns="38100" tIns="38100" rIns="38100" bIns="38100" anchor="ctr">
            <a:spAutoFit/>
          </a:bodyPr>
          <a:lstStyle>
            <a:defPPr>
              <a:defRPr lang="pt-PT"/>
            </a:defPPr>
            <a:lvl1pPr marL="0" algn="l" defTabSz="914400" rtl="0" eaLnBrk="1" latinLnBrk="0" hangingPunct="1">
              <a:lnSpc>
                <a:spcPts val="1900"/>
              </a:lnSpc>
              <a:tabLst>
                <a:tab pos="1066800" algn="l"/>
              </a:tabLst>
              <a:defRPr sz="1600" kern="1200">
                <a:solidFill>
                  <a:schemeClr val="tx1"/>
                </a:solidFill>
                <a:latin typeface="Palatino Linotype" panose="020405020505050303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GB" sz="1200" smtClean="0"/>
              <a:pPr/>
              <a:t>‹nº›</a:t>
            </a:fld>
            <a:endParaRPr lang="en-GB" sz="1200" dirty="0"/>
          </a:p>
        </p:txBody>
      </p:sp>
    </p:spTree>
    <p:extLst>
      <p:ext uri="{BB962C8B-B14F-4D97-AF65-F5344CB8AC3E}">
        <p14:creationId xmlns:p14="http://schemas.microsoft.com/office/powerpoint/2010/main" val="1284826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Calisto MT" panose="020406030505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18 - Non-Photorealistic (Expressive) Rendering</a:t>
            </a:r>
          </a:p>
        </p:txBody>
      </p:sp>
      <p:sp>
        <p:nvSpPr>
          <p:cNvPr id="3" name="Subtitle 2"/>
          <p:cNvSpPr>
            <a:spLocks noGrp="1"/>
          </p:cNvSpPr>
          <p:nvPr>
            <p:ph type="subTitle" idx="1"/>
          </p:nvPr>
        </p:nvSpPr>
        <p:spPr/>
        <p:txBody>
          <a:bodyPr/>
          <a:lstStyle/>
          <a:p>
            <a:r>
              <a:rPr lang="en-GB" dirty="0" err="1"/>
              <a:t>Dr.</a:t>
            </a:r>
            <a:r>
              <a:rPr lang="en-GB" dirty="0"/>
              <a:t> Hamish </a:t>
            </a:r>
            <a:r>
              <a:rPr lang="en-GB" dirty="0" err="1"/>
              <a:t>Carr</a:t>
            </a:r>
            <a:r>
              <a:rPr lang="en-GB" dirty="0"/>
              <a:t> &amp; </a:t>
            </a:r>
            <a:r>
              <a:rPr lang="en-GB" dirty="0" err="1"/>
              <a:t>Dr.</a:t>
            </a:r>
            <a:r>
              <a:rPr lang="en-GB" dirty="0"/>
              <a:t> Rafael Kuffner dos Anjos</a:t>
            </a:r>
          </a:p>
        </p:txBody>
      </p:sp>
    </p:spTree>
    <p:extLst>
      <p:ext uri="{BB962C8B-B14F-4D97-AF65-F5344CB8AC3E}">
        <p14:creationId xmlns:p14="http://schemas.microsoft.com/office/powerpoint/2010/main" val="1207308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6" name="Rectangle 7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Freeform: Shape 7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609600"/>
            <a:ext cx="3739341" cy="1330839"/>
          </a:xfrm>
        </p:spPr>
        <p:txBody>
          <a:bodyPr vert="horz" lIns="91440" tIns="45720" rIns="91440" bIns="45720" rtlCol="0" anchor="ctr">
            <a:normAutofit/>
          </a:bodyPr>
          <a:lstStyle/>
          <a:p>
            <a:r>
              <a:rPr lang="en-US" kern="1200">
                <a:solidFill>
                  <a:schemeClr val="tx1"/>
                </a:solidFill>
                <a:latin typeface="+mj-lt"/>
                <a:ea typeface="+mj-ea"/>
                <a:cs typeface="+mj-cs"/>
              </a:rPr>
              <a:t>Simple Silhouettes</a:t>
            </a:r>
          </a:p>
        </p:txBody>
      </p:sp>
      <p:sp>
        <p:nvSpPr>
          <p:cNvPr id="3" name="Text Placeholder 2"/>
          <p:cNvSpPr>
            <a:spLocks noGrp="1"/>
          </p:cNvSpPr>
          <p:nvPr>
            <p:ph type="body" idx="1"/>
          </p:nvPr>
        </p:nvSpPr>
        <p:spPr>
          <a:xfrm>
            <a:off x="127000" y="2194102"/>
            <a:ext cx="4162367" cy="3908586"/>
          </a:xfrm>
        </p:spPr>
        <p:txBody>
          <a:bodyPr vert="horz" lIns="91440" tIns="45720" rIns="91440" bIns="45720" rtlCol="0">
            <a:normAutofit/>
          </a:bodyPr>
          <a:lstStyle/>
          <a:p>
            <a:pPr indent="-228600">
              <a:buFont typeface="Arial" panose="020B0604020202020204" pitchFamily="34" charset="0"/>
              <a:buChar char="•"/>
            </a:pPr>
            <a:r>
              <a:rPr lang="en-US" sz="1400" dirty="0">
                <a:latin typeface="+mn-lt"/>
                <a:ea typeface="+mn-ea"/>
              </a:rPr>
              <a:t>Any edge connects two triangles</a:t>
            </a:r>
          </a:p>
          <a:p>
            <a:pPr lvl="1" indent="-228600">
              <a:buFont typeface="Arial" panose="020B0604020202020204" pitchFamily="34" charset="0"/>
              <a:buChar char="•"/>
            </a:pPr>
            <a:r>
              <a:rPr lang="en-US" sz="1400" dirty="0">
                <a:latin typeface="+mn-lt"/>
                <a:ea typeface="+mn-ea"/>
              </a:rPr>
              <a:t>One </a:t>
            </a:r>
            <a:r>
              <a:rPr lang="en-US" sz="1400" i="1" dirty="0">
                <a:latin typeface="+mn-lt"/>
                <a:ea typeface="+mn-ea"/>
              </a:rPr>
              <a:t>triangle </a:t>
            </a:r>
            <a:r>
              <a:rPr lang="en-US" sz="1400" dirty="0">
                <a:latin typeface="+mn-lt"/>
                <a:ea typeface="+mn-ea"/>
              </a:rPr>
              <a:t>points toward the eye</a:t>
            </a:r>
          </a:p>
          <a:p>
            <a:pPr lvl="1" indent="-228600">
              <a:buFont typeface="Arial" panose="020B0604020202020204" pitchFamily="34" charset="0"/>
              <a:buChar char="•"/>
            </a:pPr>
            <a:r>
              <a:rPr lang="en-US" sz="1400" dirty="0">
                <a:latin typeface="+mn-lt"/>
                <a:ea typeface="+mn-ea"/>
              </a:rPr>
              <a:t>The other points away from the eye</a:t>
            </a:r>
          </a:p>
          <a:p>
            <a:pPr indent="-228600">
              <a:buFont typeface="Arial" panose="020B0604020202020204" pitchFamily="34" charset="0"/>
              <a:buChar char="•"/>
            </a:pPr>
            <a:r>
              <a:rPr lang="en-US" sz="1400" dirty="0">
                <a:latin typeface="+mn-lt"/>
                <a:ea typeface="+mn-ea"/>
              </a:rPr>
              <a:t>Test this with triangle </a:t>
            </a:r>
            <a:r>
              <a:rPr lang="en-US" sz="1400" dirty="0" err="1">
                <a:latin typeface="+mn-lt"/>
                <a:ea typeface="+mn-ea"/>
              </a:rPr>
              <a:t>normals</a:t>
            </a:r>
            <a:r>
              <a:rPr lang="en-US" sz="1400" dirty="0">
                <a:latin typeface="+mn-lt"/>
                <a:ea typeface="+mn-ea"/>
              </a:rPr>
              <a:t> (</a:t>
            </a:r>
            <a:r>
              <a:rPr lang="en-US" sz="1400" i="1" dirty="0">
                <a:latin typeface="+mn-lt"/>
                <a:ea typeface="+mn-ea"/>
              </a:rPr>
              <a:t>not</a:t>
            </a:r>
            <a:r>
              <a:rPr lang="en-US" sz="1400" dirty="0">
                <a:latin typeface="+mn-lt"/>
                <a:ea typeface="+mn-ea"/>
              </a:rPr>
              <a:t> vertex!)</a:t>
            </a:r>
          </a:p>
          <a:p>
            <a:pPr indent="-228600">
              <a:buFont typeface="Arial" panose="020B0604020202020204" pitchFamily="34" charset="0"/>
              <a:buChar char="•"/>
            </a:pPr>
            <a:r>
              <a:rPr lang="en-US" sz="1400" dirty="0">
                <a:latin typeface="+mn-lt"/>
                <a:ea typeface="+mn-ea"/>
              </a:rPr>
              <a:t>Render the surface in white</a:t>
            </a:r>
          </a:p>
          <a:p>
            <a:pPr indent="-228600">
              <a:buFont typeface="Arial" panose="020B0604020202020204" pitchFamily="34" charset="0"/>
              <a:buChar char="•"/>
            </a:pPr>
            <a:r>
              <a:rPr lang="en-US" sz="1400" dirty="0">
                <a:latin typeface="+mn-lt"/>
                <a:ea typeface="+mn-ea"/>
              </a:rPr>
              <a:t>Then render these edges in black</a:t>
            </a:r>
          </a:p>
          <a:p>
            <a:pPr lvl="1" indent="-228600">
              <a:buFont typeface="Arial" panose="020B0604020202020204" pitchFamily="34" charset="0"/>
              <a:buChar char="•"/>
            </a:pPr>
            <a:r>
              <a:rPr lang="en-US" sz="1400" dirty="0">
                <a:latin typeface="+mn-lt"/>
                <a:ea typeface="+mn-ea"/>
              </a:rPr>
              <a:t>Optionally, offset slightly towards viewer</a:t>
            </a:r>
          </a:p>
        </p:txBody>
      </p:sp>
      <p:pic>
        <p:nvPicPr>
          <p:cNvPr id="5122" name="Picture 2" descr="Figure 3: Outline detection of a more complex model. (a) Depth map. (b) Depth map edges. (c) Normal map. (d) Normal map edges. (e) Combined depth and normal map edges. (See also the Color Plates section of the course notes.)">
            <a:extLst>
              <a:ext uri="{FF2B5EF4-FFF2-40B4-BE49-F238E27FC236}">
                <a16:creationId xmlns:a16="http://schemas.microsoft.com/office/drawing/2014/main" id="{344ACB4A-5FF6-4213-8066-B6EB7D4EBF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5457" y="1017284"/>
            <a:ext cx="6155141" cy="484717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8ABE79FD-AE07-4210-9DDF-21A4CB9BF836}"/>
              </a:ext>
            </a:extLst>
          </p:cNvPr>
          <p:cNvSpPr txBox="1"/>
          <p:nvPr/>
        </p:nvSpPr>
        <p:spPr>
          <a:xfrm>
            <a:off x="9359900" y="6033176"/>
            <a:ext cx="3263900" cy="307777"/>
          </a:xfrm>
          <a:prstGeom prst="rect">
            <a:avLst/>
          </a:prstGeom>
          <a:noFill/>
        </p:spPr>
        <p:txBody>
          <a:bodyPr wrap="square" rtlCol="0">
            <a:spAutoFit/>
          </a:bodyPr>
          <a:lstStyle/>
          <a:p>
            <a:r>
              <a:rPr lang="pt-PT" sz="1400" dirty="0"/>
              <a:t>Aaron </a:t>
            </a:r>
            <a:r>
              <a:rPr lang="pt-PT" sz="1400" dirty="0" err="1"/>
              <a:t>Hertzman</a:t>
            </a:r>
            <a:r>
              <a:rPr lang="pt-PT" sz="1400" dirty="0"/>
              <a:t>, 1999</a:t>
            </a:r>
          </a:p>
        </p:txBody>
      </p:sp>
    </p:spTree>
    <p:extLst>
      <p:ext uri="{BB962C8B-B14F-4D97-AF65-F5344CB8AC3E}">
        <p14:creationId xmlns:p14="http://schemas.microsoft.com/office/powerpoint/2010/main" val="155011695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Cel (Toon) Shading</a:t>
            </a:r>
          </a:p>
        </p:txBody>
      </p:sp>
      <p:sp>
        <p:nvSpPr>
          <p:cNvPr id="3" name="Text Placeholder 2"/>
          <p:cNvSpPr>
            <a:spLocks noGrp="1"/>
          </p:cNvSpPr>
          <p:nvPr>
            <p:ph type="body" idx="1"/>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sz="1600">
                <a:latin typeface="+mn-lt"/>
                <a:ea typeface="+mn-ea"/>
              </a:rPr>
              <a:t>Detect &amp; draw silhouette edges</a:t>
            </a:r>
          </a:p>
          <a:p>
            <a:pPr indent="-228600">
              <a:buFont typeface="Arial" panose="020B0604020202020204" pitchFamily="34" charset="0"/>
              <a:buChar char="•"/>
            </a:pPr>
            <a:r>
              <a:rPr lang="en-US" sz="1600">
                <a:latin typeface="+mn-lt"/>
                <a:ea typeface="+mn-ea"/>
              </a:rPr>
              <a:t>Then simplify the shading</a:t>
            </a:r>
          </a:p>
          <a:p>
            <a:pPr lvl="1" indent="-228600">
              <a:buFont typeface="Arial" panose="020B0604020202020204" pitchFamily="34" charset="0"/>
              <a:buChar char="•"/>
            </a:pPr>
            <a:r>
              <a:rPr lang="en-US" sz="1600">
                <a:latin typeface="+mn-lt"/>
                <a:ea typeface="+mn-ea"/>
              </a:rPr>
              <a:t>By thresholding the result</a:t>
            </a:r>
          </a:p>
          <a:p>
            <a:pPr lvl="1" indent="-228600">
              <a:buFont typeface="Arial" panose="020B0604020202020204" pitchFamily="34" charset="0"/>
              <a:buChar char="•"/>
            </a:pPr>
            <a:r>
              <a:rPr lang="en-US" sz="1600">
                <a:latin typeface="+mn-lt"/>
                <a:ea typeface="+mn-ea"/>
              </a:rPr>
              <a:t>So only two or three colours are used</a:t>
            </a:r>
          </a:p>
          <a:p>
            <a:pPr indent="-228600">
              <a:buFont typeface="Arial" panose="020B0604020202020204" pitchFamily="34" charset="0"/>
              <a:buChar char="•"/>
            </a:pPr>
            <a:r>
              <a:rPr lang="en-US" sz="1600">
                <a:latin typeface="+mn-lt"/>
                <a:ea typeface="+mn-ea"/>
              </a:rPr>
              <a:t>Looks like a hand-drawn cartoon</a:t>
            </a:r>
          </a:p>
          <a:p>
            <a:pPr indent="-228600">
              <a:buFont typeface="Arial" panose="020B0604020202020204" pitchFamily="34" charset="0"/>
              <a:buChar char="•"/>
            </a:pPr>
            <a:r>
              <a:rPr lang="en-US" sz="1600">
                <a:latin typeface="+mn-lt"/>
                <a:ea typeface="+mn-ea"/>
              </a:rPr>
              <a:t>Relatively smooth perceptual changes</a:t>
            </a:r>
          </a:p>
          <a:p>
            <a:pPr indent="-228600">
              <a:buFont typeface="Arial" panose="020B0604020202020204" pitchFamily="34" charset="0"/>
              <a:buChar char="•"/>
            </a:pPr>
            <a:r>
              <a:rPr lang="en-US" sz="1600">
                <a:latin typeface="+mn-lt"/>
                <a:ea typeface="+mn-ea"/>
              </a:rPr>
              <a:t>So not too many crawlies</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harizard Toon by LordOfDragons on DeviantArt">
            <a:extLst>
              <a:ext uri="{FF2B5EF4-FFF2-40B4-BE49-F238E27FC236}">
                <a16:creationId xmlns:a16="http://schemas.microsoft.com/office/drawing/2014/main" id="{E05EC157-A344-4DC3-9631-B24B3BB3CD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960165"/>
            <a:ext cx="6019331" cy="2934424"/>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90F11D0-A006-43D4-926A-E2FD0D984980}"/>
              </a:ext>
            </a:extLst>
          </p:cNvPr>
          <p:cNvSpPr txBox="1"/>
          <p:nvPr/>
        </p:nvSpPr>
        <p:spPr>
          <a:xfrm>
            <a:off x="9351205" y="4791500"/>
            <a:ext cx="3122969" cy="307777"/>
          </a:xfrm>
          <a:prstGeom prst="rect">
            <a:avLst/>
          </a:prstGeom>
          <a:noFill/>
        </p:spPr>
        <p:txBody>
          <a:bodyPr wrap="square" rtlCol="0">
            <a:spAutoFit/>
          </a:bodyPr>
          <a:lstStyle/>
          <a:p>
            <a:r>
              <a:rPr lang="pt-PT" sz="1400" dirty="0" err="1"/>
              <a:t>LordOfDragons@Deviantart</a:t>
            </a:r>
            <a:endParaRPr lang="pt-PT" sz="1400" dirty="0"/>
          </a:p>
        </p:txBody>
      </p:sp>
    </p:spTree>
    <p:extLst>
      <p:ext uri="{BB962C8B-B14F-4D97-AF65-F5344CB8AC3E}">
        <p14:creationId xmlns:p14="http://schemas.microsoft.com/office/powerpoint/2010/main" val="89027326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FBD50-06CE-42F1-9AB9-3D9079057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2293" y="638144"/>
            <a:ext cx="4953934" cy="1676603"/>
          </a:xfrm>
        </p:spPr>
        <p:txBody>
          <a:bodyPr vert="horz" lIns="91440" tIns="45720" rIns="91440" bIns="45720" rtlCol="0" anchor="ctr">
            <a:normAutofit/>
          </a:bodyPr>
          <a:lstStyle/>
          <a:p>
            <a:r>
              <a:rPr lang="en-US" sz="4000">
                <a:latin typeface="+mj-lt"/>
              </a:rPr>
              <a:t>Contour Contours</a:t>
            </a:r>
          </a:p>
        </p:txBody>
      </p:sp>
      <p:sp>
        <p:nvSpPr>
          <p:cNvPr id="11" name="Rectangle 10">
            <a:extLst>
              <a:ext uri="{FF2B5EF4-FFF2-40B4-BE49-F238E27FC236}">
                <a16:creationId xmlns:a16="http://schemas.microsoft.com/office/drawing/2014/main" id="{787900AF-3ED0-4C02-A309-3984EBBD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20">
            <a:extLst>
              <a:ext uri="{FF2B5EF4-FFF2-40B4-BE49-F238E27FC236}">
                <a16:creationId xmlns:a16="http://schemas.microsoft.com/office/drawing/2014/main" id="{8DEDEE5C-3126-4336-A7D4-9277AF5A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933FB8-A9B8-4941-95A4-86791290E3F8}"/>
              </a:ext>
            </a:extLst>
          </p:cNvPr>
          <p:cNvPicPr>
            <a:picLocks noChangeAspect="1"/>
          </p:cNvPicPr>
          <p:nvPr/>
        </p:nvPicPr>
        <p:blipFill rotWithShape="1">
          <a:blip r:embed="rId2"/>
          <a:srcRect t="1279" r="-3" b="862"/>
          <a:stretch/>
        </p:blipFill>
        <p:spPr>
          <a:xfrm>
            <a:off x="656844" y="722376"/>
            <a:ext cx="4782312" cy="5413248"/>
          </a:xfrm>
          <a:prstGeom prst="rect">
            <a:avLst/>
          </a:prstGeom>
          <a:effectLst/>
        </p:spPr>
      </p:pic>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6622295" y="2438401"/>
                <a:ext cx="4953932" cy="3779520"/>
              </a:xfrm>
            </p:spPr>
            <p:txBody>
              <a:bodyPr vert="horz" lIns="91440" tIns="45720" rIns="91440" bIns="45720" rtlCol="0">
                <a:normAutofit/>
              </a:bodyPr>
              <a:lstStyle/>
              <a:p>
                <a:pPr indent="-228600">
                  <a:buFont typeface="Arial" panose="020B0604020202020204" pitchFamily="34" charset="0"/>
                  <a:buChar char="•"/>
                </a:pPr>
                <a:r>
                  <a:rPr lang="en-US" sz="2000">
                    <a:latin typeface="+mn-lt"/>
                    <a:ea typeface="+mn-ea"/>
                  </a:rPr>
                  <a:t>Due to Zorin &amp; Hertzmann</a:t>
                </a:r>
              </a:p>
              <a:p>
                <a:pPr indent="-228600">
                  <a:buFont typeface="Arial" panose="020B0604020202020204" pitchFamily="34" charset="0"/>
                  <a:buChar char="•"/>
                </a:pPr>
                <a:r>
                  <a:rPr lang="en-US" sz="2000">
                    <a:latin typeface="+mn-lt"/>
                    <a:ea typeface="+mn-ea"/>
                  </a:rPr>
                  <a:t>Compute this function at each vertex:</a:t>
                </a:r>
              </a:p>
              <a:p>
                <a:pPr lvl="1" indent="-228600">
                  <a:buFont typeface="Arial" panose="020B0604020202020204" pitchFamily="34" charset="0"/>
                  <a:buChar char="•"/>
                </a:pPr>
                <a14:m>
                  <m:oMath xmlns:m="http://schemas.openxmlformats.org/officeDocument/2006/math">
                    <m:r>
                      <a:rPr lang="en-US" sz="2000" b="0" i="1">
                        <a:latin typeface="Cambria Math" panose="02040503050406030204" pitchFamily="18" charset="0"/>
                        <a:ea typeface="+mn-ea"/>
                      </a:rPr>
                      <m:t>𝑔</m:t>
                    </m:r>
                    <m:d>
                      <m:dPr>
                        <m:ctrlPr>
                          <a:rPr lang="en-US" sz="2000" b="0" i="1">
                            <a:latin typeface="Cambria Math" panose="02040503050406030204" pitchFamily="18" charset="0"/>
                            <a:ea typeface="+mn-ea"/>
                          </a:rPr>
                        </m:ctrlPr>
                      </m:dPr>
                      <m:e>
                        <m:r>
                          <a:rPr lang="en-US" sz="2000" b="0" i="1">
                            <a:latin typeface="Cambria Math" panose="02040503050406030204" pitchFamily="18" charset="0"/>
                            <a:ea typeface="+mn-ea"/>
                          </a:rPr>
                          <m:t>𝑃</m:t>
                        </m:r>
                      </m:e>
                    </m:d>
                    <m:r>
                      <a:rPr lang="en-US" sz="2000" b="0" i="1">
                        <a:latin typeface="Cambria Math" panose="02040503050406030204" pitchFamily="18" charset="0"/>
                        <a:ea typeface="+mn-ea"/>
                      </a:rPr>
                      <m:t>=</m:t>
                    </m:r>
                  </m:oMath>
                </a14:m>
                <a:r>
                  <a:rPr lang="en-US" sz="2000">
                    <a:latin typeface="+mn-lt"/>
                    <a:ea typeface="+mn-ea"/>
                  </a:rPr>
                  <a:t> </a:t>
                </a:r>
                <a14:m>
                  <m:oMath xmlns:m="http://schemas.openxmlformats.org/officeDocument/2006/math">
                    <m:acc>
                      <m:accPr>
                        <m:chr m:val="⃗"/>
                        <m:ctrlPr>
                          <a:rPr lang="en-US" sz="2000" i="1">
                            <a:latin typeface="Cambria Math" panose="02040503050406030204" pitchFamily="18" charset="0"/>
                            <a:ea typeface="+mn-ea"/>
                          </a:rPr>
                        </m:ctrlPr>
                      </m:accPr>
                      <m:e>
                        <m:r>
                          <a:rPr lang="en-US" sz="2000" i="1">
                            <a:latin typeface="Cambria Math" panose="02040503050406030204" pitchFamily="18" charset="0"/>
                            <a:ea typeface="+mn-ea"/>
                          </a:rPr>
                          <m:t>𝑛</m:t>
                        </m:r>
                      </m:e>
                    </m:acc>
                    <m:d>
                      <m:dPr>
                        <m:ctrlPr>
                          <a:rPr lang="en-US" sz="2000" i="1">
                            <a:latin typeface="Cambria Math" panose="02040503050406030204" pitchFamily="18" charset="0"/>
                            <a:ea typeface="+mn-ea"/>
                          </a:rPr>
                        </m:ctrlPr>
                      </m:dPr>
                      <m:e>
                        <m:r>
                          <a:rPr lang="en-US" sz="2000" i="1">
                            <a:latin typeface="Cambria Math" panose="02040503050406030204" pitchFamily="18" charset="0"/>
                            <a:ea typeface="+mn-ea"/>
                          </a:rPr>
                          <m:t>𝑃</m:t>
                        </m:r>
                      </m:e>
                    </m:d>
                    <m:r>
                      <a:rPr lang="en-US" sz="2000" i="1">
                        <a:latin typeface="Cambria Math" panose="02040503050406030204" pitchFamily="18" charset="0"/>
                        <a:ea typeface="+mn-ea"/>
                      </a:rPr>
                      <m:t>∙</m:t>
                    </m:r>
                  </m:oMath>
                </a14:m>
                <a:r>
                  <a:rPr lang="en-US" sz="2000">
                    <a:latin typeface="+mn-lt"/>
                    <a:ea typeface="+mn-ea"/>
                  </a:rPr>
                  <a:t> </a:t>
                </a:r>
                <a14:m>
                  <m:oMath xmlns:m="http://schemas.openxmlformats.org/officeDocument/2006/math">
                    <m:d>
                      <m:dPr>
                        <m:ctrlPr>
                          <a:rPr lang="en-US" sz="2000" i="1">
                            <a:latin typeface="Cambria Math" panose="02040503050406030204" pitchFamily="18" charset="0"/>
                            <a:ea typeface="+mn-ea"/>
                          </a:rPr>
                        </m:ctrlPr>
                      </m:dPr>
                      <m:e>
                        <m:r>
                          <a:rPr lang="en-US" sz="2000" i="1">
                            <a:latin typeface="Cambria Math" panose="02040503050406030204" pitchFamily="18" charset="0"/>
                            <a:ea typeface="+mn-ea"/>
                          </a:rPr>
                          <m:t>𝑃</m:t>
                        </m:r>
                        <m:r>
                          <a:rPr lang="en-US" sz="2000" i="1">
                            <a:latin typeface="Cambria Math" panose="02040503050406030204" pitchFamily="18" charset="0"/>
                            <a:ea typeface="+mn-ea"/>
                          </a:rPr>
                          <m:t>−</m:t>
                        </m:r>
                        <m:r>
                          <a:rPr lang="en-US" sz="2000" i="1">
                            <a:latin typeface="Cambria Math" panose="02040503050406030204" pitchFamily="18" charset="0"/>
                            <a:ea typeface="+mn-ea"/>
                          </a:rPr>
                          <m:t>𝐶</m:t>
                        </m:r>
                      </m:e>
                    </m:d>
                  </m:oMath>
                </a14:m>
                <a:endParaRPr lang="en-US" sz="2000">
                  <a:latin typeface="+mn-lt"/>
                  <a:ea typeface="+mn-ea"/>
                </a:endParaRPr>
              </a:p>
              <a:p>
                <a:pPr indent="-228600">
                  <a:buFont typeface="Arial" panose="020B0604020202020204" pitchFamily="34" charset="0"/>
                  <a:buChar char="•"/>
                </a:pPr>
                <a:r>
                  <a:rPr lang="en-US" sz="2000">
                    <a:latin typeface="+mn-lt"/>
                    <a:ea typeface="+mn-ea"/>
                  </a:rPr>
                  <a:t>Interpolate over the triangles</a:t>
                </a:r>
              </a:p>
              <a:p>
                <a:pPr indent="-228600">
                  <a:buFont typeface="Arial" panose="020B0604020202020204" pitchFamily="34" charset="0"/>
                  <a:buChar char="•"/>
                </a:pPr>
                <a:r>
                  <a:rPr lang="en-US" sz="2000">
                    <a:latin typeface="+mn-lt"/>
                    <a:ea typeface="+mn-ea"/>
                  </a:rPr>
                  <a:t>Then extract the zero-level set (aka contour)</a:t>
                </a:r>
              </a:p>
              <a:p>
                <a:pPr indent="-228600">
                  <a:buFont typeface="Arial" panose="020B0604020202020204" pitchFamily="34" charset="0"/>
                  <a:buChar char="•"/>
                </a:pPr>
                <a:r>
                  <a:rPr lang="en-US" sz="2000">
                    <a:latin typeface="+mn-lt"/>
                    <a:ea typeface="+mn-ea"/>
                  </a:rPr>
                  <a:t>Gives clean polygonal cycles</a:t>
                </a:r>
              </a:p>
              <a:p>
                <a:pPr indent="-228600">
                  <a:buFont typeface="Arial" panose="020B0604020202020204" pitchFamily="34" charset="0"/>
                  <a:buChar char="•"/>
                </a:pPr>
                <a:r>
                  <a:rPr lang="en-US" sz="2000">
                    <a:latin typeface="+mn-lt"/>
                    <a:ea typeface="+mn-ea"/>
                  </a:rPr>
                  <a:t>Can be used as the basis for hatching</a:t>
                </a:r>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6622295" y="2438401"/>
                <a:ext cx="4953932" cy="3779520"/>
              </a:xfrm>
              <a:blipFill>
                <a:blip r:embed="rId3"/>
                <a:stretch>
                  <a:fillRect t="-5000" b="-4516"/>
                </a:stretch>
              </a:blipFill>
            </p:spPr>
            <p:txBody>
              <a:bodyPr/>
              <a:lstStyle/>
              <a:p>
                <a:r>
                  <a:rPr lang="pt-PT">
                    <a:noFill/>
                  </a:rPr>
                  <a:t> </a:t>
                </a:r>
              </a:p>
            </p:txBody>
          </p:sp>
        </mc:Fallback>
      </mc:AlternateContent>
    </p:spTree>
    <p:extLst>
      <p:ext uri="{BB962C8B-B14F-4D97-AF65-F5344CB8AC3E}">
        <p14:creationId xmlns:p14="http://schemas.microsoft.com/office/powerpoint/2010/main" val="149714141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86932" y="1204109"/>
            <a:ext cx="10023398" cy="857894"/>
          </a:xfrm>
        </p:spPr>
        <p:txBody>
          <a:bodyPr vert="horz" lIns="91440" tIns="45720" rIns="91440" bIns="45720" rtlCol="0" anchor="ctr">
            <a:normAutofit/>
          </a:bodyPr>
          <a:lstStyle/>
          <a:p>
            <a:r>
              <a:rPr lang="en-US" sz="4000" kern="1200">
                <a:solidFill>
                  <a:srgbClr val="FFFFFF"/>
                </a:solidFill>
                <a:latin typeface="+mj-lt"/>
                <a:ea typeface="+mj-ea"/>
                <a:cs typeface="+mj-cs"/>
              </a:rPr>
              <a:t>Suggestive Contours</a:t>
            </a:r>
          </a:p>
        </p:txBody>
      </p:sp>
      <p:sp>
        <p:nvSpPr>
          <p:cNvPr id="3" name="Text Placeholder 2"/>
          <p:cNvSpPr>
            <a:spLocks noGrp="1"/>
          </p:cNvSpPr>
          <p:nvPr>
            <p:ph type="body" idx="1"/>
          </p:nvPr>
        </p:nvSpPr>
        <p:spPr>
          <a:xfrm>
            <a:off x="736600" y="2438400"/>
            <a:ext cx="3759200" cy="4076700"/>
          </a:xfrm>
        </p:spPr>
        <p:txBody>
          <a:bodyPr vert="horz" lIns="91440" tIns="45720" rIns="91440" bIns="45720" rtlCol="0">
            <a:normAutofit/>
          </a:bodyPr>
          <a:lstStyle/>
          <a:p>
            <a:pPr indent="-228600">
              <a:buFont typeface="Arial" panose="020B0604020202020204" pitchFamily="34" charset="0"/>
              <a:buChar char="•"/>
            </a:pPr>
            <a:r>
              <a:rPr lang="en-US" sz="1600" dirty="0">
                <a:latin typeface="+mn-lt"/>
                <a:ea typeface="+mn-ea"/>
              </a:rPr>
              <a:t>We also want </a:t>
            </a:r>
            <a:r>
              <a:rPr lang="en-US" sz="1600" i="1" dirty="0">
                <a:latin typeface="+mn-lt"/>
                <a:ea typeface="+mn-ea"/>
              </a:rPr>
              <a:t>suggestive</a:t>
            </a:r>
            <a:r>
              <a:rPr lang="en-US" sz="1600" dirty="0">
                <a:latin typeface="+mn-lt"/>
                <a:ea typeface="+mn-ea"/>
              </a:rPr>
              <a:t> contours</a:t>
            </a:r>
          </a:p>
          <a:p>
            <a:pPr indent="-228600">
              <a:buFont typeface="Arial" panose="020B0604020202020204" pitchFamily="34" charset="0"/>
              <a:buChar char="•"/>
            </a:pPr>
            <a:r>
              <a:rPr lang="en-US" sz="1600" dirty="0">
                <a:latin typeface="+mn-lt"/>
                <a:ea typeface="+mn-ea"/>
              </a:rPr>
              <a:t>That suggest details of the shape</a:t>
            </a:r>
          </a:p>
          <a:p>
            <a:pPr indent="-228600">
              <a:buFont typeface="Arial" panose="020B0604020202020204" pitchFamily="34" charset="0"/>
              <a:buChar char="•"/>
            </a:pPr>
            <a:r>
              <a:rPr lang="en-US" sz="1600" dirty="0">
                <a:latin typeface="+mn-lt"/>
                <a:ea typeface="+mn-ea"/>
              </a:rPr>
              <a:t>E.g. edge of the eye (not a contour edge)</a:t>
            </a:r>
          </a:p>
          <a:p>
            <a:pPr indent="-228600">
              <a:buFont typeface="Arial" panose="020B0604020202020204" pitchFamily="34" charset="0"/>
              <a:buChar char="•"/>
            </a:pPr>
            <a:r>
              <a:rPr lang="en-US" sz="1600" dirty="0">
                <a:latin typeface="+mn-lt"/>
                <a:ea typeface="+mn-ea"/>
              </a:rPr>
              <a:t>Based on extracting curvature (L1)</a:t>
            </a:r>
          </a:p>
          <a:p>
            <a:pPr lvl="1" indent="-228600">
              <a:buFont typeface="Arial" panose="020B0604020202020204" pitchFamily="34" charset="0"/>
              <a:buChar char="•"/>
            </a:pPr>
            <a:r>
              <a:rPr lang="en-US" sz="1600" dirty="0">
                <a:latin typeface="+mn-lt"/>
                <a:ea typeface="+mn-ea"/>
              </a:rPr>
              <a:t>But polygonal meshes can be a problem</a:t>
            </a:r>
          </a:p>
          <a:p>
            <a:pPr lvl="1" indent="-228600">
              <a:buFont typeface="Arial" panose="020B0604020202020204" pitchFamily="34" charset="0"/>
              <a:buChar char="•"/>
            </a:pPr>
            <a:r>
              <a:rPr lang="en-US" sz="1600" dirty="0">
                <a:latin typeface="+mn-lt"/>
                <a:ea typeface="+mn-ea"/>
              </a:rPr>
              <a:t>May need spline curves along the edges!</a:t>
            </a:r>
          </a:p>
        </p:txBody>
      </p:sp>
      <p:pic>
        <p:nvPicPr>
          <p:cNvPr id="7170" name="Picture 2">
            <a:extLst>
              <a:ext uri="{FF2B5EF4-FFF2-40B4-BE49-F238E27FC236}">
                <a16:creationId xmlns:a16="http://schemas.microsoft.com/office/drawing/2014/main" id="{165FB157-2406-4BD3-B205-A829DE20BB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2103" y="2975565"/>
            <a:ext cx="6691698" cy="279378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DB65258C-7540-4AB1-B058-8F09F8950749}"/>
              </a:ext>
            </a:extLst>
          </p:cNvPr>
          <p:cNvSpPr txBox="1"/>
          <p:nvPr/>
        </p:nvSpPr>
        <p:spPr>
          <a:xfrm>
            <a:off x="8191500" y="5956300"/>
            <a:ext cx="3263900" cy="369332"/>
          </a:xfrm>
          <a:prstGeom prst="rect">
            <a:avLst/>
          </a:prstGeom>
          <a:noFill/>
        </p:spPr>
        <p:txBody>
          <a:bodyPr wrap="square" rtlCol="0">
            <a:spAutoFit/>
          </a:bodyPr>
          <a:lstStyle/>
          <a:p>
            <a:r>
              <a:rPr lang="pt-PT" dirty="0"/>
              <a:t>De Carlo </a:t>
            </a:r>
            <a:r>
              <a:rPr lang="pt-PT" dirty="0" err="1"/>
              <a:t>et</a:t>
            </a:r>
            <a:r>
              <a:rPr lang="pt-PT" dirty="0"/>
              <a:t>. Al 2003</a:t>
            </a:r>
          </a:p>
        </p:txBody>
      </p:sp>
    </p:spTree>
    <p:extLst>
      <p:ext uri="{BB962C8B-B14F-4D97-AF65-F5344CB8AC3E}">
        <p14:creationId xmlns:p14="http://schemas.microsoft.com/office/powerpoint/2010/main" val="119579343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a:latin typeface="+mj-lt"/>
              </a:rPr>
              <a:t>Principal &amp; Secondary Curvature</a:t>
            </a:r>
          </a:p>
        </p:txBody>
      </p:sp>
      <p:sp>
        <p:nvSpPr>
          <p:cNvPr id="3" name="Text Placeholder 2"/>
          <p:cNvSpPr>
            <a:spLocks noGrp="1"/>
          </p:cNvSpPr>
          <p:nvPr>
            <p:ph type="body" idx="1"/>
          </p:nvPr>
        </p:nvSpPr>
        <p:spPr>
          <a:xfrm>
            <a:off x="4965431"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2400">
                <a:latin typeface="+mn-lt"/>
                <a:ea typeface="+mn-ea"/>
              </a:rPr>
              <a:t>Principal: direction of greatest change</a:t>
            </a:r>
          </a:p>
          <a:p>
            <a:pPr indent="-228600">
              <a:buFont typeface="Arial" panose="020B0604020202020204" pitchFamily="34" charset="0"/>
              <a:buChar char="•"/>
            </a:pPr>
            <a:r>
              <a:rPr lang="en-US" sz="2400">
                <a:latin typeface="+mn-lt"/>
                <a:ea typeface="+mn-ea"/>
              </a:rPr>
              <a:t>Secondary: direction of least change</a:t>
            </a:r>
          </a:p>
          <a:p>
            <a:pPr indent="-228600">
              <a:buFont typeface="Arial" panose="020B0604020202020204" pitchFamily="34" charset="0"/>
              <a:buChar char="•"/>
            </a:pPr>
            <a:r>
              <a:rPr lang="en-US" sz="2400">
                <a:latin typeface="+mn-lt"/>
                <a:ea typeface="+mn-ea"/>
              </a:rPr>
              <a:t>Guaranteed to be perpendicular</a:t>
            </a:r>
          </a:p>
          <a:p>
            <a:pPr indent="-228600">
              <a:buFont typeface="Arial" panose="020B0604020202020204" pitchFamily="34" charset="0"/>
              <a:buChar char="•"/>
            </a:pPr>
            <a:r>
              <a:rPr lang="en-US" sz="2400">
                <a:latin typeface="+mn-lt"/>
                <a:ea typeface="+mn-ea"/>
              </a:rPr>
              <a:t>At least on smooth surfaces</a:t>
            </a:r>
          </a:p>
        </p:txBody>
      </p:sp>
      <p:pic>
        <p:nvPicPr>
          <p:cNvPr id="5" name="Imagem 4">
            <a:extLst>
              <a:ext uri="{FF2B5EF4-FFF2-40B4-BE49-F238E27FC236}">
                <a16:creationId xmlns:a16="http://schemas.microsoft.com/office/drawing/2014/main" id="{8D4E006E-D404-45A3-A4D2-19AE082AD2FF}"/>
              </a:ext>
            </a:extLst>
          </p:cNvPr>
          <p:cNvPicPr>
            <a:picLocks noChangeAspect="1"/>
          </p:cNvPicPr>
          <p:nvPr/>
        </p:nvPicPr>
        <p:blipFill rotWithShape="1">
          <a:blip r:embed="rId3">
            <a:extLst>
              <a:ext uri="{28A0092B-C50C-407E-A947-70E740481C1C}">
                <a14:useLocalDpi xmlns:a14="http://schemas.microsoft.com/office/drawing/2010/main" val="0"/>
              </a:ext>
            </a:extLst>
          </a:blip>
          <a:srcRect l="30155" r="30303" b="1"/>
          <a:stretch/>
        </p:blipFill>
        <p:spPr>
          <a:xfrm>
            <a:off x="20" y="10"/>
            <a:ext cx="4635571" cy="6857990"/>
          </a:xfrm>
          <a:prstGeom prst="rect">
            <a:avLst/>
          </a:prstGeom>
          <a:effectLst/>
        </p:spPr>
      </p:pic>
    </p:spTree>
    <p:extLst>
      <p:ext uri="{BB962C8B-B14F-4D97-AF65-F5344CB8AC3E}">
        <p14:creationId xmlns:p14="http://schemas.microsoft.com/office/powerpoint/2010/main" val="28810662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Lines of Curvature</a:t>
            </a:r>
          </a:p>
        </p:txBody>
      </p:sp>
      <p:sp>
        <p:nvSpPr>
          <p:cNvPr id="3" name="Text Placeholder 2"/>
          <p:cNvSpPr>
            <a:spLocks noGrp="1"/>
          </p:cNvSpPr>
          <p:nvPr>
            <p:ph type="body" idx="1"/>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sz="2000" dirty="0">
                <a:latin typeface="+mn-lt"/>
                <a:ea typeface="+mn-ea"/>
              </a:rPr>
              <a:t>Line of curvature follows principal direction</a:t>
            </a:r>
          </a:p>
          <a:p>
            <a:pPr lvl="1" indent="-228600">
              <a:buFont typeface="Arial" panose="020B0604020202020204" pitchFamily="34" charset="0"/>
              <a:buChar char="•"/>
            </a:pPr>
            <a:r>
              <a:rPr lang="en-US" sz="2000" dirty="0">
                <a:latin typeface="+mn-lt"/>
                <a:ea typeface="+mn-ea"/>
              </a:rPr>
              <a:t>Principal curvature changes along them</a:t>
            </a:r>
          </a:p>
          <a:p>
            <a:pPr lvl="1" indent="-228600">
              <a:buFont typeface="Arial" panose="020B0604020202020204" pitchFamily="34" charset="0"/>
              <a:buChar char="•"/>
            </a:pPr>
            <a:r>
              <a:rPr lang="en-US" sz="2000" dirty="0">
                <a:latin typeface="+mn-lt"/>
                <a:ea typeface="+mn-ea"/>
              </a:rPr>
              <a:t>Therefore has minima and maxima</a:t>
            </a:r>
          </a:p>
          <a:p>
            <a:pPr lvl="1" indent="-228600">
              <a:buFont typeface="Arial" panose="020B0604020202020204" pitchFamily="34" charset="0"/>
              <a:buChar char="•"/>
            </a:pPr>
            <a:r>
              <a:rPr lang="en-US" sz="2000" dirty="0">
                <a:latin typeface="+mn-lt"/>
                <a:ea typeface="+mn-ea"/>
              </a:rPr>
              <a:t>Called </a:t>
            </a:r>
            <a:r>
              <a:rPr lang="en-US" sz="2000" i="1" dirty="0">
                <a:latin typeface="+mn-lt"/>
                <a:ea typeface="+mn-ea"/>
              </a:rPr>
              <a:t>ridge</a:t>
            </a:r>
            <a:r>
              <a:rPr lang="en-US" sz="2000" dirty="0">
                <a:latin typeface="+mn-lt"/>
                <a:ea typeface="+mn-ea"/>
              </a:rPr>
              <a:t> and </a:t>
            </a:r>
            <a:r>
              <a:rPr lang="en-US" sz="2000" i="1" dirty="0">
                <a:latin typeface="+mn-lt"/>
                <a:ea typeface="+mn-ea"/>
              </a:rPr>
              <a:t>valley</a:t>
            </a:r>
            <a:r>
              <a:rPr lang="en-US" sz="2000" dirty="0">
                <a:latin typeface="+mn-lt"/>
                <a:ea typeface="+mn-ea"/>
              </a:rPr>
              <a:t> points</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421489" y="807593"/>
            <a:ext cx="5988077" cy="5239568"/>
          </a:xfrm>
          <a:prstGeom prst="rect">
            <a:avLst/>
          </a:prstGeom>
          <a:effectLst/>
        </p:spPr>
      </p:pic>
    </p:spTree>
    <p:extLst>
      <p:ext uri="{BB962C8B-B14F-4D97-AF65-F5344CB8AC3E}">
        <p14:creationId xmlns:p14="http://schemas.microsoft.com/office/powerpoint/2010/main" val="204621343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6" y="548640"/>
            <a:ext cx="9543405" cy="1188720"/>
          </a:xfrm>
        </p:spPr>
        <p:txBody>
          <a:bodyPr vert="horz" lIns="91440" tIns="45720" rIns="91440" bIns="45720" rtlCol="0" anchor="ctr">
            <a:normAutofit/>
          </a:bodyPr>
          <a:lstStyle/>
          <a:p>
            <a:r>
              <a:rPr lang="en-US" kern="1200">
                <a:solidFill>
                  <a:schemeClr val="tx1">
                    <a:lumMod val="85000"/>
                    <a:lumOff val="15000"/>
                  </a:schemeClr>
                </a:solidFill>
                <a:latin typeface="+mj-lt"/>
                <a:ea typeface="+mj-ea"/>
                <a:cs typeface="+mj-cs"/>
              </a:rPr>
              <a:t>Suggestive Contours, II</a:t>
            </a:r>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1957987" y="2431765"/>
                <a:ext cx="8276026" cy="3320031"/>
              </a:xfrm>
            </p:spPr>
            <p:txBody>
              <a:bodyPr vert="horz" lIns="91440" tIns="45720" rIns="91440" bIns="45720" rtlCol="0" anchor="ctr">
                <a:normAutofit/>
              </a:bodyPr>
              <a:lstStyle/>
              <a:p>
                <a:pPr indent="-228600">
                  <a:buFont typeface="Arial" panose="020B0604020202020204" pitchFamily="34" charset="0"/>
                  <a:buChar char="•"/>
                </a:pPr>
                <a:r>
                  <a:rPr lang="en-US" sz="1900">
                    <a:solidFill>
                      <a:schemeClr val="tx1">
                        <a:lumMod val="85000"/>
                        <a:lumOff val="15000"/>
                      </a:schemeClr>
                    </a:solidFill>
                    <a:latin typeface="+mn-lt"/>
                    <a:ea typeface="+mn-ea"/>
                  </a:rPr>
                  <a:t>Principal direction is a vector field on surface</a:t>
                </a:r>
              </a:p>
              <a:p>
                <a:pPr indent="-228600">
                  <a:buFont typeface="Arial" panose="020B0604020202020204" pitchFamily="34" charset="0"/>
                  <a:buChar char="•"/>
                </a:pPr>
                <a:r>
                  <a:rPr lang="en-US" sz="1900">
                    <a:solidFill>
                      <a:schemeClr val="tx1">
                        <a:lumMod val="85000"/>
                        <a:lumOff val="15000"/>
                      </a:schemeClr>
                    </a:solidFill>
                    <a:latin typeface="+mn-lt"/>
                    <a:ea typeface="+mn-ea"/>
                  </a:rPr>
                  <a:t>We can define other vector fields instead</a:t>
                </a:r>
              </a:p>
              <a:p>
                <a:pPr indent="-228600">
                  <a:buFont typeface="Arial" panose="020B0604020202020204" pitchFamily="34" charset="0"/>
                  <a:buChar char="•"/>
                </a:pPr>
                <a:r>
                  <a:rPr lang="en-US" sz="1900">
                    <a:solidFill>
                      <a:schemeClr val="tx1">
                        <a:lumMod val="85000"/>
                        <a:lumOff val="15000"/>
                      </a:schemeClr>
                    </a:solidFill>
                    <a:latin typeface="+mn-lt"/>
                    <a:ea typeface="+mn-ea"/>
                  </a:rPr>
                  <a:t>For example, we can take </a:t>
                </a:r>
                <a:r>
                  <a:rPr lang="en-US" sz="1900" i="1">
                    <a:solidFill>
                      <a:schemeClr val="tx1">
                        <a:lumMod val="85000"/>
                        <a:lumOff val="15000"/>
                      </a:schemeClr>
                    </a:solidFill>
                    <a:latin typeface="+mn-lt"/>
                    <a:ea typeface="+mn-ea"/>
                  </a:rPr>
                  <a:t>radial</a:t>
                </a:r>
                <a:r>
                  <a:rPr lang="en-US" sz="1900">
                    <a:solidFill>
                      <a:schemeClr val="tx1">
                        <a:lumMod val="85000"/>
                        <a:lumOff val="15000"/>
                      </a:schemeClr>
                    </a:solidFill>
                    <a:latin typeface="+mn-lt"/>
                    <a:ea typeface="+mn-ea"/>
                  </a:rPr>
                  <a:t> curvature </a:t>
                </a:r>
                <a14:m>
                  <m:oMath xmlns:m="http://schemas.openxmlformats.org/officeDocument/2006/math">
                    <m:sSub>
                      <m:sSubPr>
                        <m:ctrlPr>
                          <a:rPr lang="en-US" sz="1900" i="1">
                            <a:solidFill>
                              <a:schemeClr val="tx1">
                                <a:lumMod val="85000"/>
                                <a:lumOff val="15000"/>
                              </a:schemeClr>
                            </a:solidFill>
                            <a:latin typeface="Cambria Math" panose="02040503050406030204" pitchFamily="18" charset="0"/>
                            <a:ea typeface="+mn-ea"/>
                          </a:rPr>
                        </m:ctrlPr>
                      </m:sSubPr>
                      <m:e>
                        <m:r>
                          <a:rPr lang="en-US" sz="1900" i="1">
                            <a:solidFill>
                              <a:schemeClr val="tx1">
                                <a:lumMod val="85000"/>
                                <a:lumOff val="15000"/>
                              </a:schemeClr>
                            </a:solidFill>
                            <a:latin typeface="Cambria Math" panose="02040503050406030204" pitchFamily="18" charset="0"/>
                            <a:ea typeface="+mn-ea"/>
                          </a:rPr>
                          <m:t>𝜅</m:t>
                        </m:r>
                      </m:e>
                      <m:sub>
                        <m:r>
                          <a:rPr lang="en-US" sz="1900" b="0" i="1">
                            <a:solidFill>
                              <a:schemeClr val="tx1">
                                <a:lumMod val="85000"/>
                                <a:lumOff val="15000"/>
                              </a:schemeClr>
                            </a:solidFill>
                            <a:latin typeface="Cambria Math" panose="02040503050406030204" pitchFamily="18" charset="0"/>
                            <a:ea typeface="+mn-ea"/>
                          </a:rPr>
                          <m:t>𝑟</m:t>
                        </m:r>
                      </m:sub>
                    </m:sSub>
                  </m:oMath>
                </a14:m>
                <a:endParaRPr lang="en-US" sz="1900">
                  <a:solidFill>
                    <a:schemeClr val="tx1">
                      <a:lumMod val="85000"/>
                      <a:lumOff val="15000"/>
                    </a:schemeClr>
                  </a:solidFill>
                  <a:latin typeface="+mn-lt"/>
                  <a:ea typeface="+mn-ea"/>
                </a:endParaRPr>
              </a:p>
              <a:p>
                <a:pPr lvl="1" indent="-228600">
                  <a:buFont typeface="Arial" panose="020B0604020202020204" pitchFamily="34" charset="0"/>
                  <a:buChar char="•"/>
                </a:pPr>
                <a:r>
                  <a:rPr lang="en-US" sz="1900">
                    <a:solidFill>
                      <a:schemeClr val="tx1">
                        <a:lumMod val="85000"/>
                        <a:lumOff val="15000"/>
                      </a:schemeClr>
                    </a:solidFill>
                    <a:latin typeface="+mn-lt"/>
                    <a:ea typeface="+mn-ea"/>
                  </a:rPr>
                  <a:t>Take the view vector </a:t>
                </a:r>
                <a14:m>
                  <m:oMath xmlns:m="http://schemas.openxmlformats.org/officeDocument/2006/math">
                    <m:acc>
                      <m:accPr>
                        <m:chr m:val="⃗"/>
                        <m:ctrlPr>
                          <a:rPr lang="en-US" sz="1900" i="1">
                            <a:solidFill>
                              <a:schemeClr val="tx1">
                                <a:lumMod val="85000"/>
                                <a:lumOff val="15000"/>
                              </a:schemeClr>
                            </a:solidFill>
                            <a:latin typeface="Cambria Math" panose="02040503050406030204" pitchFamily="18" charset="0"/>
                            <a:ea typeface="+mn-ea"/>
                          </a:rPr>
                        </m:ctrlPr>
                      </m:accPr>
                      <m:e>
                        <m:r>
                          <a:rPr lang="en-US" sz="1900" b="0" i="1">
                            <a:solidFill>
                              <a:schemeClr val="tx1">
                                <a:lumMod val="85000"/>
                                <a:lumOff val="15000"/>
                              </a:schemeClr>
                            </a:solidFill>
                            <a:latin typeface="Cambria Math" panose="02040503050406030204" pitchFamily="18" charset="0"/>
                            <a:ea typeface="+mn-ea"/>
                          </a:rPr>
                          <m:t>𝑣</m:t>
                        </m:r>
                      </m:e>
                    </m:acc>
                    <m:d>
                      <m:dPr>
                        <m:ctrlPr>
                          <a:rPr lang="en-US" sz="1900" b="0" i="1">
                            <a:solidFill>
                              <a:schemeClr val="tx1">
                                <a:lumMod val="85000"/>
                                <a:lumOff val="15000"/>
                              </a:schemeClr>
                            </a:solidFill>
                            <a:latin typeface="Cambria Math" panose="02040503050406030204" pitchFamily="18" charset="0"/>
                            <a:ea typeface="+mn-ea"/>
                          </a:rPr>
                        </m:ctrlPr>
                      </m:dPr>
                      <m:e>
                        <m:r>
                          <a:rPr lang="en-US" sz="1900" b="0" i="1">
                            <a:solidFill>
                              <a:schemeClr val="tx1">
                                <a:lumMod val="85000"/>
                                <a:lumOff val="15000"/>
                              </a:schemeClr>
                            </a:solidFill>
                            <a:latin typeface="Cambria Math" panose="02040503050406030204" pitchFamily="18" charset="0"/>
                            <a:ea typeface="+mn-ea"/>
                          </a:rPr>
                          <m:t>𝑃</m:t>
                        </m:r>
                      </m:e>
                    </m:d>
                    <m:r>
                      <a:rPr lang="en-US" sz="1900" b="0" i="1">
                        <a:solidFill>
                          <a:schemeClr val="tx1">
                            <a:lumMod val="85000"/>
                            <a:lumOff val="15000"/>
                          </a:schemeClr>
                        </a:solidFill>
                        <a:latin typeface="Cambria Math" panose="02040503050406030204" pitchFamily="18" charset="0"/>
                        <a:ea typeface="+mn-ea"/>
                      </a:rPr>
                      <m:t>=</m:t>
                    </m:r>
                    <m:r>
                      <a:rPr lang="en-US" sz="1900" b="0" i="1">
                        <a:solidFill>
                          <a:schemeClr val="tx1">
                            <a:lumMod val="85000"/>
                            <a:lumOff val="15000"/>
                          </a:schemeClr>
                        </a:solidFill>
                        <a:latin typeface="Cambria Math" panose="02040503050406030204" pitchFamily="18" charset="0"/>
                        <a:ea typeface="+mn-ea"/>
                      </a:rPr>
                      <m:t>𝐸</m:t>
                    </m:r>
                    <m:r>
                      <a:rPr lang="en-US" sz="1900" b="0" i="1">
                        <a:solidFill>
                          <a:schemeClr val="tx1">
                            <a:lumMod val="85000"/>
                            <a:lumOff val="15000"/>
                          </a:schemeClr>
                        </a:solidFill>
                        <a:latin typeface="Cambria Math" panose="02040503050406030204" pitchFamily="18" charset="0"/>
                        <a:ea typeface="+mn-ea"/>
                      </a:rPr>
                      <m:t>−</m:t>
                    </m:r>
                    <m:r>
                      <a:rPr lang="en-US" sz="1900" b="0" i="1">
                        <a:solidFill>
                          <a:schemeClr val="tx1">
                            <a:lumMod val="85000"/>
                            <a:lumOff val="15000"/>
                          </a:schemeClr>
                        </a:solidFill>
                        <a:latin typeface="Cambria Math" panose="02040503050406030204" pitchFamily="18" charset="0"/>
                        <a:ea typeface="+mn-ea"/>
                      </a:rPr>
                      <m:t>𝑃</m:t>
                    </m:r>
                  </m:oMath>
                </a14:m>
                <a:r>
                  <a:rPr lang="en-US" sz="1900">
                    <a:solidFill>
                      <a:schemeClr val="tx1">
                        <a:lumMod val="85000"/>
                        <a:lumOff val="15000"/>
                      </a:schemeClr>
                    </a:solidFill>
                    <a:latin typeface="+mn-lt"/>
                    <a:ea typeface="+mn-ea"/>
                  </a:rPr>
                  <a:t> at point P</a:t>
                </a:r>
              </a:p>
              <a:p>
                <a:pPr lvl="1" indent="-228600">
                  <a:buFont typeface="Arial" panose="020B0604020202020204" pitchFamily="34" charset="0"/>
                  <a:buChar char="•"/>
                </a:pPr>
                <a:r>
                  <a:rPr lang="en-US" sz="1900">
                    <a:solidFill>
                      <a:schemeClr val="tx1">
                        <a:lumMod val="85000"/>
                        <a:lumOff val="15000"/>
                      </a:schemeClr>
                    </a:solidFill>
                    <a:latin typeface="+mn-lt"/>
                    <a:ea typeface="+mn-ea"/>
                  </a:rPr>
                  <a:t>Project this onto the tangent plane at P:</a:t>
                </a:r>
              </a:p>
              <a:p>
                <a:pPr lvl="2" indent="-228600">
                  <a:buFont typeface="Arial" panose="020B0604020202020204" pitchFamily="34" charset="0"/>
                  <a:buChar char="•"/>
                </a:pPr>
                <a14:m>
                  <m:oMath xmlns:m="http://schemas.openxmlformats.org/officeDocument/2006/math">
                    <m:acc>
                      <m:accPr>
                        <m:chr m:val="⃗"/>
                        <m:ctrlPr>
                          <a:rPr lang="en-US" sz="1900" i="1">
                            <a:solidFill>
                              <a:schemeClr val="tx1">
                                <a:lumMod val="85000"/>
                                <a:lumOff val="15000"/>
                              </a:schemeClr>
                            </a:solidFill>
                            <a:latin typeface="Cambria Math" panose="02040503050406030204" pitchFamily="18" charset="0"/>
                            <a:ea typeface="+mn-ea"/>
                          </a:rPr>
                        </m:ctrlPr>
                      </m:accPr>
                      <m:e>
                        <m:r>
                          <a:rPr lang="en-US" sz="1900" b="0" i="1">
                            <a:solidFill>
                              <a:schemeClr val="tx1">
                                <a:lumMod val="85000"/>
                                <a:lumOff val="15000"/>
                              </a:schemeClr>
                            </a:solidFill>
                            <a:latin typeface="Cambria Math" panose="02040503050406030204" pitchFamily="18" charset="0"/>
                            <a:ea typeface="+mn-ea"/>
                          </a:rPr>
                          <m:t>𝑤</m:t>
                        </m:r>
                      </m:e>
                    </m:acc>
                    <m:r>
                      <a:rPr lang="en-US" sz="1900" b="0" i="1">
                        <a:solidFill>
                          <a:schemeClr val="tx1">
                            <a:lumMod val="85000"/>
                            <a:lumOff val="15000"/>
                          </a:schemeClr>
                        </a:solidFill>
                        <a:latin typeface="Cambria Math" panose="02040503050406030204" pitchFamily="18" charset="0"/>
                        <a:ea typeface="+mn-ea"/>
                      </a:rPr>
                      <m:t>=</m:t>
                    </m:r>
                    <m:acc>
                      <m:accPr>
                        <m:chr m:val="⃗"/>
                        <m:ctrlPr>
                          <a:rPr lang="en-US" sz="1900" b="0" i="1">
                            <a:solidFill>
                              <a:schemeClr val="tx1">
                                <a:lumMod val="85000"/>
                                <a:lumOff val="15000"/>
                              </a:schemeClr>
                            </a:solidFill>
                            <a:latin typeface="Cambria Math" panose="02040503050406030204" pitchFamily="18" charset="0"/>
                            <a:ea typeface="+mn-ea"/>
                          </a:rPr>
                        </m:ctrlPr>
                      </m:accPr>
                      <m:e>
                        <m:r>
                          <a:rPr lang="en-US" sz="1900" b="0" i="1">
                            <a:solidFill>
                              <a:schemeClr val="tx1">
                                <a:lumMod val="85000"/>
                                <a:lumOff val="15000"/>
                              </a:schemeClr>
                            </a:solidFill>
                            <a:latin typeface="Cambria Math" panose="02040503050406030204" pitchFamily="18" charset="0"/>
                            <a:ea typeface="+mn-ea"/>
                          </a:rPr>
                          <m:t>𝑣</m:t>
                        </m:r>
                      </m:e>
                    </m:acc>
                    <m:r>
                      <a:rPr lang="en-US" sz="1900" b="0" i="1">
                        <a:solidFill>
                          <a:schemeClr val="tx1">
                            <a:lumMod val="85000"/>
                            <a:lumOff val="15000"/>
                          </a:schemeClr>
                        </a:solidFill>
                        <a:latin typeface="Cambria Math" panose="02040503050406030204" pitchFamily="18" charset="0"/>
                        <a:ea typeface="+mn-ea"/>
                      </a:rPr>
                      <m:t>−(</m:t>
                    </m:r>
                    <m:acc>
                      <m:accPr>
                        <m:chr m:val="⃗"/>
                        <m:ctrlPr>
                          <a:rPr lang="en-US" sz="1900" i="1">
                            <a:solidFill>
                              <a:schemeClr val="tx1">
                                <a:lumMod val="85000"/>
                                <a:lumOff val="15000"/>
                              </a:schemeClr>
                            </a:solidFill>
                            <a:latin typeface="Cambria Math" panose="02040503050406030204" pitchFamily="18" charset="0"/>
                            <a:ea typeface="+mn-ea"/>
                          </a:rPr>
                        </m:ctrlPr>
                      </m:accPr>
                      <m:e>
                        <m:r>
                          <a:rPr lang="en-US" sz="1900" i="1">
                            <a:solidFill>
                              <a:schemeClr val="tx1">
                                <a:lumMod val="85000"/>
                                <a:lumOff val="15000"/>
                              </a:schemeClr>
                            </a:solidFill>
                            <a:latin typeface="Cambria Math" panose="02040503050406030204" pitchFamily="18" charset="0"/>
                            <a:ea typeface="+mn-ea"/>
                          </a:rPr>
                          <m:t>𝑣</m:t>
                        </m:r>
                      </m:e>
                    </m:acc>
                    <m:acc>
                      <m:accPr>
                        <m:chr m:val="⃗"/>
                        <m:ctrlPr>
                          <a:rPr lang="en-US" sz="1900" i="1">
                            <a:solidFill>
                              <a:schemeClr val="tx1">
                                <a:lumMod val="85000"/>
                                <a:lumOff val="15000"/>
                              </a:schemeClr>
                            </a:solidFill>
                            <a:latin typeface="Cambria Math" panose="02040503050406030204" pitchFamily="18" charset="0"/>
                            <a:ea typeface="+mn-ea"/>
                          </a:rPr>
                        </m:ctrlPr>
                      </m:accPr>
                      <m:e>
                        <m:r>
                          <a:rPr lang="en-US" sz="1900" i="1">
                            <a:solidFill>
                              <a:schemeClr val="tx1">
                                <a:lumMod val="85000"/>
                                <a:lumOff val="15000"/>
                              </a:schemeClr>
                            </a:solidFill>
                            <a:latin typeface="Cambria Math" panose="02040503050406030204" pitchFamily="18" charset="0"/>
                            <a:ea typeface="+mn-ea"/>
                          </a:rPr>
                          <m:t>∙</m:t>
                        </m:r>
                        <m:r>
                          <a:rPr lang="en-US" sz="1900" b="0" i="1">
                            <a:solidFill>
                              <a:schemeClr val="tx1">
                                <a:lumMod val="85000"/>
                                <a:lumOff val="15000"/>
                              </a:schemeClr>
                            </a:solidFill>
                            <a:latin typeface="Cambria Math" panose="02040503050406030204" pitchFamily="18" charset="0"/>
                            <a:ea typeface="+mn-ea"/>
                          </a:rPr>
                          <m:t>𝑛</m:t>
                        </m:r>
                      </m:e>
                    </m:acc>
                    <m:r>
                      <a:rPr lang="en-US" sz="1900" b="0" i="1">
                        <a:solidFill>
                          <a:schemeClr val="tx1">
                            <a:lumMod val="85000"/>
                            <a:lumOff val="15000"/>
                          </a:schemeClr>
                        </a:solidFill>
                        <a:latin typeface="Cambria Math" panose="02040503050406030204" pitchFamily="18" charset="0"/>
                        <a:ea typeface="+mn-ea"/>
                      </a:rPr>
                      <m:t>)</m:t>
                    </m:r>
                    <m:acc>
                      <m:accPr>
                        <m:chr m:val="⃗"/>
                        <m:ctrlPr>
                          <a:rPr lang="en-US" sz="1900" i="1">
                            <a:solidFill>
                              <a:schemeClr val="tx1">
                                <a:lumMod val="85000"/>
                                <a:lumOff val="15000"/>
                              </a:schemeClr>
                            </a:solidFill>
                            <a:latin typeface="Cambria Math" panose="02040503050406030204" pitchFamily="18" charset="0"/>
                            <a:ea typeface="+mn-ea"/>
                          </a:rPr>
                        </m:ctrlPr>
                      </m:accPr>
                      <m:e>
                        <m:r>
                          <a:rPr lang="en-US" sz="1900" i="1">
                            <a:solidFill>
                              <a:schemeClr val="tx1">
                                <a:lumMod val="85000"/>
                                <a:lumOff val="15000"/>
                              </a:schemeClr>
                            </a:solidFill>
                            <a:latin typeface="Cambria Math" panose="02040503050406030204" pitchFamily="18" charset="0"/>
                            <a:ea typeface="+mn-ea"/>
                          </a:rPr>
                          <m:t>𝑣</m:t>
                        </m:r>
                      </m:e>
                    </m:acc>
                  </m:oMath>
                </a14:m>
                <a:endParaRPr lang="en-US" sz="1900">
                  <a:solidFill>
                    <a:schemeClr val="tx1">
                      <a:lumMod val="85000"/>
                      <a:lumOff val="15000"/>
                    </a:schemeClr>
                  </a:solidFill>
                  <a:latin typeface="+mn-lt"/>
                  <a:ea typeface="+mn-ea"/>
                </a:endParaRPr>
              </a:p>
              <a:p>
                <a:pPr indent="-228600">
                  <a:buFont typeface="Arial" panose="020B0604020202020204" pitchFamily="34" charset="0"/>
                  <a:buChar char="•"/>
                </a:pPr>
                <a:r>
                  <a:rPr lang="en-US" sz="1900">
                    <a:solidFill>
                      <a:schemeClr val="tx1">
                        <a:lumMod val="85000"/>
                        <a:lumOff val="15000"/>
                      </a:schemeClr>
                    </a:solidFill>
                    <a:latin typeface="+mn-lt"/>
                    <a:ea typeface="+mn-ea"/>
                  </a:rPr>
                  <a:t>Suggestive contours have </a:t>
                </a:r>
                <a14:m>
                  <m:oMath xmlns:m="http://schemas.openxmlformats.org/officeDocument/2006/math">
                    <m:sSub>
                      <m:sSubPr>
                        <m:ctrlPr>
                          <a:rPr lang="en-US" sz="1900" i="1">
                            <a:solidFill>
                              <a:schemeClr val="tx1">
                                <a:lumMod val="85000"/>
                                <a:lumOff val="15000"/>
                              </a:schemeClr>
                            </a:solidFill>
                            <a:latin typeface="Cambria Math" panose="02040503050406030204" pitchFamily="18" charset="0"/>
                            <a:ea typeface="+mn-ea"/>
                          </a:rPr>
                        </m:ctrlPr>
                      </m:sSubPr>
                      <m:e>
                        <m:r>
                          <a:rPr lang="en-US" sz="1900" i="1">
                            <a:solidFill>
                              <a:schemeClr val="tx1">
                                <a:lumMod val="85000"/>
                                <a:lumOff val="15000"/>
                              </a:schemeClr>
                            </a:solidFill>
                            <a:latin typeface="Cambria Math" panose="02040503050406030204" pitchFamily="18" charset="0"/>
                            <a:ea typeface="+mn-ea"/>
                          </a:rPr>
                          <m:t>𝜅</m:t>
                        </m:r>
                      </m:e>
                      <m:sub>
                        <m:r>
                          <a:rPr lang="en-US" sz="1900" i="1">
                            <a:solidFill>
                              <a:schemeClr val="tx1">
                                <a:lumMod val="85000"/>
                                <a:lumOff val="15000"/>
                              </a:schemeClr>
                            </a:solidFill>
                            <a:latin typeface="Cambria Math" panose="02040503050406030204" pitchFamily="18" charset="0"/>
                            <a:ea typeface="+mn-ea"/>
                          </a:rPr>
                          <m:t>𝑟</m:t>
                        </m:r>
                      </m:sub>
                    </m:sSub>
                    <m:r>
                      <a:rPr lang="en-US" sz="1900" b="0" i="1">
                        <a:solidFill>
                          <a:schemeClr val="tx1">
                            <a:lumMod val="85000"/>
                            <a:lumOff val="15000"/>
                          </a:schemeClr>
                        </a:solidFill>
                        <a:latin typeface="Cambria Math" panose="02040503050406030204" pitchFamily="18" charset="0"/>
                        <a:ea typeface="+mn-ea"/>
                      </a:rPr>
                      <m:t>=0</m:t>
                    </m:r>
                  </m:oMath>
                </a14:m>
                <a:endParaRPr lang="en-US" sz="1900">
                  <a:solidFill>
                    <a:schemeClr val="tx1">
                      <a:lumMod val="85000"/>
                      <a:lumOff val="15000"/>
                    </a:schemeClr>
                  </a:solidFill>
                  <a:latin typeface="+mn-lt"/>
                  <a:ea typeface="+mn-ea"/>
                </a:endParaRPr>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1957987" y="2431765"/>
                <a:ext cx="8276026" cy="3320031"/>
              </a:xfrm>
              <a:blipFill>
                <a:blip r:embed="rId2"/>
                <a:stretch>
                  <a:fillRect t="-6789" b="-6055"/>
                </a:stretch>
              </a:blipFill>
            </p:spPr>
            <p:txBody>
              <a:bodyPr/>
              <a:lstStyle/>
              <a:p>
                <a:r>
                  <a:rPr lang="pt-PT">
                    <a:noFill/>
                  </a:rPr>
                  <a:t> </a:t>
                </a:r>
              </a:p>
            </p:txBody>
          </p:sp>
        </mc:Fallback>
      </mc:AlternateContent>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6866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Suggestive Contours, &amp;c.</a:t>
            </a:r>
          </a:p>
        </p:txBody>
      </p:sp>
      <p:pic>
        <p:nvPicPr>
          <p:cNvPr id="4" name="Picture 3"/>
          <p:cNvPicPr>
            <a:picLocks noChangeAspect="1"/>
          </p:cNvPicPr>
          <p:nvPr/>
        </p:nvPicPr>
        <p:blipFill>
          <a:blip r:embed="rId2"/>
          <a:stretch>
            <a:fillRect/>
          </a:stretch>
        </p:blipFill>
        <p:spPr>
          <a:xfrm>
            <a:off x="1737666" y="1107281"/>
            <a:ext cx="8725597" cy="3679031"/>
          </a:xfrm>
          <a:prstGeom prst="rect">
            <a:avLst/>
          </a:prstGeom>
        </p:spPr>
      </p:pic>
      <p:sp>
        <p:nvSpPr>
          <p:cNvPr id="5" name="TextBox 4"/>
          <p:cNvSpPr txBox="1"/>
          <p:nvPr/>
        </p:nvSpPr>
        <p:spPr>
          <a:xfrm>
            <a:off x="1894905" y="4786345"/>
            <a:ext cx="8670727" cy="288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tabLst>
                <a:tab pos="750067" algn="l"/>
              </a:tabLst>
            </a:pPr>
            <a:r>
              <a:rPr lang="en-US" sz="1406">
                <a:solidFill>
                  <a:srgbClr val="000000"/>
                </a:solidFill>
                <a:latin typeface="Palatino Linotype" charset="0"/>
                <a:ea typeface="Palatino Linotype" charset="0"/>
                <a:cs typeface="Palatino Linotype" charset="0"/>
                <a:sym typeface="Gill Sans"/>
              </a:rPr>
              <a:t>1. Shaded View		2. Contours	</a:t>
            </a:r>
            <a:r>
              <a:rPr lang="en-US" sz="1406">
                <a:latin typeface="Palatino Linotype" charset="0"/>
                <a:ea typeface="Palatino Linotype" charset="0"/>
                <a:cs typeface="Palatino Linotype" charset="0"/>
              </a:rPr>
              <a:t>3. Suggestive Contours</a:t>
            </a:r>
            <a:r>
              <a:rPr lang="en-US" sz="1406">
                <a:solidFill>
                  <a:srgbClr val="000000"/>
                </a:solidFill>
                <a:latin typeface="Palatino Linotype" charset="0"/>
                <a:ea typeface="Palatino Linotype" charset="0"/>
                <a:cs typeface="Palatino Linotype" charset="0"/>
                <a:sym typeface="Gill Sans"/>
              </a:rPr>
              <a:t>	4. Ridges &amp; Valleys</a:t>
            </a:r>
            <a:r>
              <a:rPr lang="en-US" sz="1406">
                <a:latin typeface="Palatino Linotype" charset="0"/>
                <a:ea typeface="Palatino Linotype" charset="0"/>
                <a:cs typeface="Palatino Linotype" charset="0"/>
              </a:rPr>
              <a:t>		5. Apparent Ridges</a:t>
            </a:r>
            <a:endParaRPr lang="en-US" sz="1406">
              <a:solidFill>
                <a:srgbClr val="000000"/>
              </a:solidFill>
              <a:latin typeface="Palatino Linotype" charset="0"/>
              <a:ea typeface="Palatino Linotype" charset="0"/>
              <a:cs typeface="Palatino Linotype" charset="0"/>
              <a:sym typeface="Gill Sans"/>
            </a:endParaRPr>
          </a:p>
        </p:txBody>
      </p:sp>
    </p:spTree>
    <p:extLst>
      <p:ext uri="{BB962C8B-B14F-4D97-AF65-F5344CB8AC3E}">
        <p14:creationId xmlns:p14="http://schemas.microsoft.com/office/powerpoint/2010/main" val="77290304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Scene Abstraction</a:t>
            </a:r>
          </a:p>
        </p:txBody>
      </p:sp>
      <p:sp>
        <p:nvSpPr>
          <p:cNvPr id="3" name="Text Placeholder 2"/>
          <p:cNvSpPr>
            <a:spLocks noGrp="1"/>
          </p:cNvSpPr>
          <p:nvPr>
            <p:ph type="body" idx="1"/>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sz="2000">
                <a:latin typeface="+mn-lt"/>
                <a:ea typeface="+mn-ea"/>
              </a:rPr>
              <a:t>Selection of curves / lines to </a:t>
            </a:r>
            <a:r>
              <a:rPr lang="en-US" sz="2000" i="1">
                <a:latin typeface="+mn-lt"/>
                <a:ea typeface="+mn-ea"/>
              </a:rPr>
              <a:t>remove</a:t>
            </a:r>
            <a:endParaRPr lang="en-US" sz="2000">
              <a:latin typeface="+mn-lt"/>
              <a:ea typeface="+mn-ea"/>
            </a:endParaRPr>
          </a:p>
          <a:p>
            <a:pPr lvl="1" indent="-228600">
              <a:buFont typeface="Arial" panose="020B0604020202020204" pitchFamily="34" charset="0"/>
              <a:buChar char="•"/>
            </a:pPr>
            <a:r>
              <a:rPr lang="en-US" sz="2000">
                <a:latin typeface="+mn-lt"/>
                <a:ea typeface="+mn-ea"/>
              </a:rPr>
              <a:t>i.e. when too many lines in a dense area</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405862" y="1428420"/>
            <a:ext cx="6019331" cy="3997913"/>
          </a:xfrm>
          <a:prstGeom prst="rect">
            <a:avLst/>
          </a:prstGeom>
          <a:effectLst/>
        </p:spPr>
      </p:pic>
    </p:spTree>
    <p:extLst>
      <p:ext uri="{BB962C8B-B14F-4D97-AF65-F5344CB8AC3E}">
        <p14:creationId xmlns:p14="http://schemas.microsoft.com/office/powerpoint/2010/main" val="19730933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D16CC2-6C94-4AA6-8A34-9701F4B6954F}"/>
              </a:ext>
            </a:extLst>
          </p:cNvPr>
          <p:cNvSpPr>
            <a:spLocks noGrp="1"/>
          </p:cNvSpPr>
          <p:nvPr>
            <p:ph type="title"/>
          </p:nvPr>
        </p:nvSpPr>
        <p:spPr>
          <a:xfrm>
            <a:off x="6156306" y="629266"/>
            <a:ext cx="5383421" cy="1676603"/>
          </a:xfrm>
        </p:spPr>
        <p:txBody>
          <a:bodyPr vert="horz" lIns="91440" tIns="45720" rIns="91440" bIns="45720" rtlCol="0" anchor="ctr">
            <a:normAutofit/>
          </a:bodyPr>
          <a:lstStyle/>
          <a:p>
            <a:r>
              <a:rPr lang="en-US" kern="1200">
                <a:solidFill>
                  <a:schemeClr val="tx1"/>
                </a:solidFill>
                <a:latin typeface="+mj-lt"/>
                <a:ea typeface="+mj-ea"/>
                <a:cs typeface="+mj-cs"/>
              </a:rPr>
              <a:t>Image-space NPR</a:t>
            </a:r>
          </a:p>
        </p:txBody>
      </p:sp>
      <p:sp>
        <p:nvSpPr>
          <p:cNvPr id="8219" name="Rectangle 72">
            <a:extLst>
              <a:ext uri="{FF2B5EF4-FFF2-40B4-BE49-F238E27FC236}">
                <a16:creationId xmlns:a16="http://schemas.microsoft.com/office/drawing/2014/main" id="{A98BC887-4916-4227-9F48-3B078D23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66179" cy="6858000"/>
          </a:xfrm>
          <a:prstGeom prst="rect">
            <a:avLst/>
          </a:prstGeom>
          <a:solidFill>
            <a:srgbClr val="406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0" name="Rounded Rectangle 9">
            <a:extLst>
              <a:ext uri="{FF2B5EF4-FFF2-40B4-BE49-F238E27FC236}">
                <a16:creationId xmlns:a16="http://schemas.microsoft.com/office/drawing/2014/main" id="{1AD6DCFA-0E71-4650-A5E4-3C20E73EB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462036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This figure demonstrates how painterly rendering can benefit from tensor field design. For an input image of a human eye, three different tensor fields (bottom row) were to used to guide brush stroke orientations and produce van Gogh style paintings (top row): a tensor field extracted from the image (left), a combination of the previous field with a user-added center in the middle of eye (middle), and a tensor field designed completely from scratch (right). Notice that both designed fields (middle and right) are smoother in the pupil and near the corners of the eye. Tensor field design allows a user to guide brush stroke orientations in regions where the image gradient is weak. The painterly images shown here were produced by the algorithm of Hays and Essa [10]. The colored dots in the bottom images indicate the location and type of degenerate points in the fields: yellow for wedges and blue for trisectors. ">
            <a:extLst>
              <a:ext uri="{FF2B5EF4-FFF2-40B4-BE49-F238E27FC236}">
                <a16:creationId xmlns:a16="http://schemas.microsoft.com/office/drawing/2014/main" id="{BFB751E1-95FC-4B84-ABB8-578CAC9204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33"/>
          <a:stretch/>
        </p:blipFill>
        <p:spPr bwMode="auto">
          <a:xfrm>
            <a:off x="804669" y="803050"/>
            <a:ext cx="3992260" cy="201549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196" name="Picture 4" descr="Comparison between the vector-based image edge field (VIEF, left) and the tensor-based image edge field (TIEF, right) for painterly rendering of an image of a duck. Notice that TIEF is much smoother than VIEF (top row), and their impact on the painterly results are clearly visible near the beak of the duck. ">
            <a:extLst>
              <a:ext uri="{FF2B5EF4-FFF2-40B4-BE49-F238E27FC236}">
                <a16:creationId xmlns:a16="http://schemas.microsoft.com/office/drawing/2014/main" id="{0F2FAE50-6914-44B0-9A4B-0FE1CFBD24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076" r="2" b="11806"/>
          <a:stretch/>
        </p:blipFill>
        <p:spPr bwMode="auto">
          <a:xfrm>
            <a:off x="804673" y="3006092"/>
            <a:ext cx="3992259" cy="289365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Posição do Texto 2">
            <a:extLst>
              <a:ext uri="{FF2B5EF4-FFF2-40B4-BE49-F238E27FC236}">
                <a16:creationId xmlns:a16="http://schemas.microsoft.com/office/drawing/2014/main" id="{32604EF5-03D4-493C-832A-C66030FA62DC}"/>
              </a:ext>
            </a:extLst>
          </p:cNvPr>
          <p:cNvSpPr>
            <a:spLocks noGrp="1"/>
          </p:cNvSpPr>
          <p:nvPr>
            <p:ph type="body" idx="1"/>
          </p:nvPr>
        </p:nvSpPr>
        <p:spPr>
          <a:xfrm>
            <a:off x="6156308" y="2438400"/>
            <a:ext cx="5383420" cy="3785419"/>
          </a:xfrm>
        </p:spPr>
        <p:txBody>
          <a:bodyPr vert="horz" lIns="91440" tIns="45720" rIns="91440" bIns="45720" rtlCol="0">
            <a:normAutofit/>
          </a:bodyPr>
          <a:lstStyle/>
          <a:p>
            <a:pPr indent="-228600">
              <a:buFont typeface="Arial" panose="020B0604020202020204" pitchFamily="34" charset="0"/>
              <a:buChar char="•"/>
            </a:pPr>
            <a:r>
              <a:rPr lang="en-US" sz="2000">
                <a:latin typeface="+mn-lt"/>
                <a:ea typeface="+mn-ea"/>
              </a:rPr>
              <a:t>All of this can also be done in image space with filters</a:t>
            </a:r>
          </a:p>
          <a:p>
            <a:pPr indent="-228600">
              <a:buFont typeface="Arial" panose="020B0604020202020204" pitchFamily="34" charset="0"/>
              <a:buChar char="•"/>
            </a:pPr>
            <a:r>
              <a:rPr lang="en-US" sz="2000">
                <a:latin typeface="+mn-lt"/>
                <a:ea typeface="+mn-ea"/>
              </a:rPr>
              <a:t>Render normally (or normals/tangents per pixel), then re-render.</a:t>
            </a:r>
          </a:p>
          <a:p>
            <a:pPr indent="-228600">
              <a:buFont typeface="Arial" panose="020B0604020202020204" pitchFamily="34" charset="0"/>
              <a:buChar char="•"/>
            </a:pPr>
            <a:endParaRPr lang="en-US" sz="2000">
              <a:latin typeface="+mn-lt"/>
              <a:ea typeface="+mn-ea"/>
            </a:endParaRPr>
          </a:p>
        </p:txBody>
      </p:sp>
      <p:sp>
        <p:nvSpPr>
          <p:cNvPr id="4" name="CaixaDeTexto 3">
            <a:extLst>
              <a:ext uri="{FF2B5EF4-FFF2-40B4-BE49-F238E27FC236}">
                <a16:creationId xmlns:a16="http://schemas.microsoft.com/office/drawing/2014/main" id="{A8EB615A-D3F4-426B-AA1A-86BBB1F0F16E}"/>
              </a:ext>
            </a:extLst>
          </p:cNvPr>
          <p:cNvSpPr txBox="1"/>
          <p:nvPr/>
        </p:nvSpPr>
        <p:spPr>
          <a:xfrm>
            <a:off x="804669" y="5847501"/>
            <a:ext cx="2245868" cy="369332"/>
          </a:xfrm>
          <a:prstGeom prst="rect">
            <a:avLst/>
          </a:prstGeom>
          <a:noFill/>
        </p:spPr>
        <p:txBody>
          <a:bodyPr wrap="square" rtlCol="0">
            <a:spAutoFit/>
          </a:bodyPr>
          <a:lstStyle/>
          <a:p>
            <a:r>
              <a:rPr lang="pt-PT" dirty="0"/>
              <a:t>Zhang </a:t>
            </a:r>
            <a:r>
              <a:rPr lang="pt-PT" dirty="0" err="1"/>
              <a:t>et</a:t>
            </a:r>
            <a:r>
              <a:rPr lang="pt-PT" dirty="0"/>
              <a:t> al. 2004</a:t>
            </a:r>
          </a:p>
        </p:txBody>
      </p:sp>
    </p:spTree>
    <p:extLst>
      <p:ext uri="{BB962C8B-B14F-4D97-AF65-F5344CB8AC3E}">
        <p14:creationId xmlns:p14="http://schemas.microsoft.com/office/powerpoint/2010/main" val="26114097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0366" y="609600"/>
            <a:ext cx="4267200" cy="1351472"/>
          </a:xfrm>
        </p:spPr>
        <p:txBody>
          <a:bodyPr vert="horz" lIns="91440" tIns="45720" rIns="91440" bIns="45720" rtlCol="0" anchor="ctr">
            <a:normAutofit/>
          </a:bodyPr>
          <a:lstStyle/>
          <a:p>
            <a:pPr algn="ctr"/>
            <a:r>
              <a:rPr lang="en-US" kern="1200">
                <a:solidFill>
                  <a:schemeClr val="tx1">
                    <a:lumMod val="85000"/>
                    <a:lumOff val="15000"/>
                  </a:schemeClr>
                </a:solidFill>
                <a:latin typeface="+mj-lt"/>
                <a:ea typeface="+mj-ea"/>
                <a:cs typeface="+mj-cs"/>
              </a:rPr>
              <a:t>Artists &amp; Rendering</a:t>
            </a:r>
          </a:p>
        </p:txBody>
      </p:sp>
      <p:pic>
        <p:nvPicPr>
          <p:cNvPr id="4" name="Picture 3"/>
          <p:cNvPicPr>
            <a:picLocks noChangeAspect="1"/>
          </p:cNvPicPr>
          <p:nvPr/>
        </p:nvPicPr>
        <p:blipFill rotWithShape="1">
          <a:blip r:embed="rId2"/>
          <a:srcRect r="1" b="23918"/>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Text Placeholder 2"/>
          <p:cNvSpPr>
            <a:spLocks noGrp="1"/>
          </p:cNvSpPr>
          <p:nvPr>
            <p:ph type="body" idx="1"/>
          </p:nvPr>
        </p:nvSpPr>
        <p:spPr>
          <a:xfrm>
            <a:off x="4198966" y="2147357"/>
            <a:ext cx="3810000" cy="4101042"/>
          </a:xfrm>
        </p:spPr>
        <p:txBody>
          <a:bodyPr vert="horz" lIns="91440" tIns="45720" rIns="91440" bIns="45720" rtlCol="0">
            <a:normAutofit/>
          </a:bodyPr>
          <a:lstStyle/>
          <a:p>
            <a:pPr indent="-228600">
              <a:buFont typeface="Arial" panose="020B0604020202020204" pitchFamily="34" charset="0"/>
              <a:buChar char="•"/>
            </a:pPr>
            <a:r>
              <a:rPr lang="en-US" sz="2000">
                <a:solidFill>
                  <a:schemeClr val="tx1">
                    <a:lumMod val="85000"/>
                    <a:lumOff val="15000"/>
                  </a:schemeClr>
                </a:solidFill>
                <a:latin typeface="+mn-lt"/>
                <a:ea typeface="+mn-ea"/>
              </a:rPr>
              <a:t>Art isn't always realistic</a:t>
            </a:r>
          </a:p>
          <a:p>
            <a:pPr indent="-228600">
              <a:buFont typeface="Arial" panose="020B0604020202020204" pitchFamily="34" charset="0"/>
              <a:buChar char="•"/>
            </a:pPr>
            <a:r>
              <a:rPr lang="en-US" sz="2000">
                <a:solidFill>
                  <a:schemeClr val="tx1">
                    <a:lumMod val="85000"/>
                    <a:lumOff val="15000"/>
                  </a:schemeClr>
                </a:solidFill>
                <a:latin typeface="+mn-lt"/>
                <a:ea typeface="+mn-ea"/>
              </a:rPr>
              <a:t>Which doesn't mean it's bad</a:t>
            </a:r>
          </a:p>
          <a:p>
            <a:pPr indent="-228600">
              <a:buFont typeface="Arial" panose="020B0604020202020204" pitchFamily="34" charset="0"/>
              <a:buChar char="•"/>
            </a:pPr>
            <a:r>
              <a:rPr lang="en-US" sz="2000">
                <a:solidFill>
                  <a:schemeClr val="tx1">
                    <a:lumMod val="85000"/>
                    <a:lumOff val="15000"/>
                  </a:schemeClr>
                </a:solidFill>
                <a:latin typeface="+mn-lt"/>
                <a:ea typeface="+mn-ea"/>
              </a:rPr>
              <a:t>How do we reproduce it?</a:t>
            </a:r>
          </a:p>
          <a:p>
            <a:pPr indent="-228600">
              <a:buFont typeface="Arial" panose="020B0604020202020204" pitchFamily="34" charset="0"/>
              <a:buChar char="•"/>
            </a:pPr>
            <a:r>
              <a:rPr lang="en-US" sz="2000">
                <a:solidFill>
                  <a:schemeClr val="tx1">
                    <a:lumMod val="85000"/>
                    <a:lumOff val="15000"/>
                  </a:schemeClr>
                </a:solidFill>
                <a:latin typeface="+mn-lt"/>
                <a:ea typeface="+mn-ea"/>
              </a:rPr>
              <a:t>Start by understanding it</a:t>
            </a:r>
          </a:p>
        </p:txBody>
      </p:sp>
      <p:pic>
        <p:nvPicPr>
          <p:cNvPr id="1026" name="Picture 2" descr="See the source image">
            <a:extLst>
              <a:ext uri="{FF2B5EF4-FFF2-40B4-BE49-F238E27FC236}">
                <a16:creationId xmlns:a16="http://schemas.microsoft.com/office/drawing/2014/main" id="{8AA09450-F920-4693-BDD3-43F256382A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41" r="21245"/>
          <a:stretch/>
        </p:blipFill>
        <p:spPr bwMode="auto">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3949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79A685-DBC3-40F5-AC30-D48BE74B616C}"/>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Painterly rendering</a:t>
            </a:r>
          </a:p>
        </p:txBody>
      </p:sp>
      <p:sp>
        <p:nvSpPr>
          <p:cNvPr id="3" name="Marcador de Posição do Texto 2">
            <a:extLst>
              <a:ext uri="{FF2B5EF4-FFF2-40B4-BE49-F238E27FC236}">
                <a16:creationId xmlns:a16="http://schemas.microsoft.com/office/drawing/2014/main" id="{9F649739-25F4-4307-888B-24571EF1048C}"/>
              </a:ext>
            </a:extLst>
          </p:cNvPr>
          <p:cNvSpPr>
            <a:spLocks noGrp="1"/>
          </p:cNvSpPr>
          <p:nvPr>
            <p:ph type="body" idx="1"/>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sz="2000" dirty="0">
                <a:latin typeface="+mn-lt"/>
                <a:ea typeface="+mn-ea"/>
              </a:rPr>
              <a:t>Break image down into features.</a:t>
            </a:r>
          </a:p>
          <a:p>
            <a:pPr indent="-228600">
              <a:buFont typeface="Arial" panose="020B0604020202020204" pitchFamily="34" charset="0"/>
              <a:buChar char="•"/>
            </a:pPr>
            <a:r>
              <a:rPr lang="en-US" sz="2000" dirty="0">
                <a:latin typeface="+mn-lt"/>
                <a:ea typeface="+mn-ea"/>
              </a:rPr>
              <a:t>Replace elements with brush strokes</a:t>
            </a:r>
          </a:p>
          <a:p>
            <a:pPr indent="-228600">
              <a:buFont typeface="Arial" panose="020B0604020202020204" pitchFamily="34" charset="0"/>
              <a:buChar char="•"/>
            </a:pPr>
            <a:r>
              <a:rPr lang="en-US" sz="2000" dirty="0">
                <a:latin typeface="+mn-lt"/>
                <a:ea typeface="+mn-ea"/>
              </a:rPr>
              <a:t>All image space: no mesh information used.</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3ED85DB0-E899-4948-952E-093CB68036FA}"/>
              </a:ext>
            </a:extLst>
          </p:cNvPr>
          <p:cNvPicPr>
            <a:picLocks noChangeAspect="1"/>
          </p:cNvPicPr>
          <p:nvPr/>
        </p:nvPicPr>
        <p:blipFill>
          <a:blip r:embed="rId2"/>
          <a:stretch>
            <a:fillRect/>
          </a:stretch>
        </p:blipFill>
        <p:spPr>
          <a:xfrm>
            <a:off x="5405862" y="1275466"/>
            <a:ext cx="6019331" cy="4303821"/>
          </a:xfrm>
          <a:prstGeom prst="rect">
            <a:avLst/>
          </a:prstGeom>
          <a:effectLst/>
        </p:spPr>
      </p:pic>
    </p:spTree>
    <p:extLst>
      <p:ext uri="{BB962C8B-B14F-4D97-AF65-F5344CB8AC3E}">
        <p14:creationId xmlns:p14="http://schemas.microsoft.com/office/powerpoint/2010/main" val="19612913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16878" y="629266"/>
            <a:ext cx="6422849" cy="1676603"/>
          </a:xfrm>
        </p:spPr>
        <p:txBody>
          <a:bodyPr vert="horz" lIns="91440" tIns="45720" rIns="91440" bIns="45720" rtlCol="0" anchor="ctr">
            <a:normAutofit/>
          </a:bodyPr>
          <a:lstStyle/>
          <a:p>
            <a:r>
              <a:rPr lang="en-US">
                <a:latin typeface="+mj-lt"/>
              </a:rPr>
              <a:t>Diffusion Curves</a:t>
            </a:r>
          </a:p>
        </p:txBody>
      </p:sp>
      <p:sp>
        <p:nvSpPr>
          <p:cNvPr id="11" name="Rectangle 1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38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1091817" y="803049"/>
            <a:ext cx="2452373" cy="2470743"/>
          </a:xfrm>
          <a:prstGeom prst="rect">
            <a:avLst/>
          </a:prstGeom>
        </p:spPr>
      </p:pic>
      <p:pic>
        <p:nvPicPr>
          <p:cNvPr id="6" name="Picture 5"/>
          <p:cNvPicPr>
            <a:picLocks noChangeAspect="1"/>
          </p:cNvPicPr>
          <p:nvPr/>
        </p:nvPicPr>
        <p:blipFill>
          <a:blip r:embed="rId3"/>
          <a:stretch>
            <a:fillRect/>
          </a:stretch>
        </p:blipFill>
        <p:spPr>
          <a:xfrm>
            <a:off x="1098803" y="3461344"/>
            <a:ext cx="2438400" cy="2438400"/>
          </a:xfrm>
          <a:prstGeom prst="rect">
            <a:avLst/>
          </a:prstGeom>
          <a:effectLst/>
        </p:spPr>
      </p:pic>
      <p:sp>
        <p:nvSpPr>
          <p:cNvPr id="3" name="Text Placeholder 2"/>
          <p:cNvSpPr>
            <a:spLocks noGrp="1"/>
          </p:cNvSpPr>
          <p:nvPr>
            <p:ph type="body" idx="1"/>
          </p:nvPr>
        </p:nvSpPr>
        <p:spPr>
          <a:xfrm>
            <a:off x="5116880" y="2438400"/>
            <a:ext cx="6422848" cy="3785419"/>
          </a:xfrm>
        </p:spPr>
        <p:txBody>
          <a:bodyPr vert="horz" lIns="91440" tIns="45720" rIns="91440" bIns="45720" rtlCol="0">
            <a:normAutofit/>
          </a:bodyPr>
          <a:lstStyle/>
          <a:p>
            <a:pPr indent="-228600">
              <a:buFont typeface="Arial" panose="020B0604020202020204" pitchFamily="34" charset="0"/>
              <a:buChar char="•"/>
            </a:pPr>
            <a:r>
              <a:rPr lang="en-US" sz="2000">
                <a:latin typeface="+mn-lt"/>
                <a:ea typeface="+mn-ea"/>
              </a:rPr>
              <a:t>Paint curves with colours on each side</a:t>
            </a:r>
          </a:p>
          <a:p>
            <a:pPr indent="-228600">
              <a:buFont typeface="Arial" panose="020B0604020202020204" pitchFamily="34" charset="0"/>
              <a:buChar char="•"/>
            </a:pPr>
            <a:r>
              <a:rPr lang="en-US" sz="2000">
                <a:latin typeface="+mn-lt"/>
                <a:ea typeface="+mn-ea"/>
              </a:rPr>
              <a:t>Then </a:t>
            </a:r>
            <a:r>
              <a:rPr lang="en-US" sz="2000" i="1">
                <a:latin typeface="+mn-lt"/>
                <a:ea typeface="+mn-ea"/>
              </a:rPr>
              <a:t>diffuse</a:t>
            </a:r>
            <a:r>
              <a:rPr lang="en-US" sz="2000">
                <a:latin typeface="+mn-lt"/>
                <a:ea typeface="+mn-ea"/>
              </a:rPr>
              <a:t> the colour outwards until it meets</a:t>
            </a:r>
          </a:p>
        </p:txBody>
      </p:sp>
    </p:spTree>
    <p:extLst>
      <p:ext uri="{BB962C8B-B14F-4D97-AF65-F5344CB8AC3E}">
        <p14:creationId xmlns:p14="http://schemas.microsoft.com/office/powerpoint/2010/main" val="13557547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F9B50E-90E4-4E1A-8A6E-936D744FB4DB}"/>
              </a:ext>
            </a:extLst>
          </p:cNvPr>
          <p:cNvSpPr>
            <a:spLocks noGrp="1"/>
          </p:cNvSpPr>
          <p:nvPr>
            <p:ph type="title"/>
          </p:nvPr>
        </p:nvSpPr>
        <p:spPr/>
        <p:txBody>
          <a:bodyPr/>
          <a:lstStyle/>
          <a:p>
            <a:r>
              <a:rPr lang="pt-PT" dirty="0"/>
              <a:t>AI </a:t>
            </a:r>
            <a:r>
              <a:rPr lang="pt-PT" dirty="0" err="1"/>
              <a:t>Style</a:t>
            </a:r>
            <a:r>
              <a:rPr lang="pt-PT" dirty="0"/>
              <a:t> </a:t>
            </a:r>
            <a:r>
              <a:rPr lang="pt-PT" dirty="0" err="1"/>
              <a:t>transfer</a:t>
            </a:r>
            <a:endParaRPr lang="pt-PT" dirty="0"/>
          </a:p>
        </p:txBody>
      </p:sp>
      <p:sp>
        <p:nvSpPr>
          <p:cNvPr id="3" name="Marcador de Posição do Texto 2">
            <a:extLst>
              <a:ext uri="{FF2B5EF4-FFF2-40B4-BE49-F238E27FC236}">
                <a16:creationId xmlns:a16="http://schemas.microsoft.com/office/drawing/2014/main" id="{6124CFF1-A630-40F9-9E27-D0EA23E42E89}"/>
              </a:ext>
            </a:extLst>
          </p:cNvPr>
          <p:cNvSpPr>
            <a:spLocks noGrp="1"/>
          </p:cNvSpPr>
          <p:nvPr>
            <p:ph type="body" idx="1"/>
          </p:nvPr>
        </p:nvSpPr>
        <p:spPr>
          <a:xfrm>
            <a:off x="11906" y="4618038"/>
            <a:ext cx="12180094" cy="1811337"/>
          </a:xfrm>
        </p:spPr>
        <p:txBody>
          <a:bodyPr/>
          <a:lstStyle/>
          <a:p>
            <a:r>
              <a:rPr lang="pt-PT" dirty="0" err="1"/>
              <a:t>Basis</a:t>
            </a:r>
            <a:r>
              <a:rPr lang="pt-PT" dirty="0"/>
              <a:t> for </a:t>
            </a:r>
            <a:r>
              <a:rPr lang="pt-PT" dirty="0" err="1"/>
              <a:t>several</a:t>
            </a:r>
            <a:r>
              <a:rPr lang="pt-PT" dirty="0"/>
              <a:t> popular “</a:t>
            </a:r>
            <a:r>
              <a:rPr lang="pt-PT" dirty="0" err="1"/>
              <a:t>art</a:t>
            </a:r>
            <a:r>
              <a:rPr lang="pt-PT" dirty="0"/>
              <a:t> </a:t>
            </a:r>
            <a:r>
              <a:rPr lang="pt-PT" dirty="0" err="1"/>
              <a:t>filters</a:t>
            </a:r>
            <a:r>
              <a:rPr lang="pt-PT" dirty="0"/>
              <a:t>”</a:t>
            </a:r>
          </a:p>
          <a:p>
            <a:r>
              <a:rPr lang="pt-PT" dirty="0" err="1"/>
              <a:t>Try</a:t>
            </a:r>
            <a:r>
              <a:rPr lang="pt-PT" dirty="0"/>
              <a:t> to minimize </a:t>
            </a:r>
            <a:r>
              <a:rPr lang="pt-PT" dirty="0" err="1"/>
              <a:t>perceptual</a:t>
            </a:r>
            <a:r>
              <a:rPr lang="pt-PT" dirty="0"/>
              <a:t> </a:t>
            </a:r>
            <a:r>
              <a:rPr lang="pt-PT" dirty="0" err="1"/>
              <a:t>loss</a:t>
            </a:r>
            <a:r>
              <a:rPr lang="pt-PT" dirty="0"/>
              <a:t> </a:t>
            </a:r>
            <a:r>
              <a:rPr lang="pt-PT" dirty="0" err="1"/>
              <a:t>from</a:t>
            </a:r>
            <a:r>
              <a:rPr lang="pt-PT" dirty="0"/>
              <a:t> target </a:t>
            </a:r>
            <a:r>
              <a:rPr lang="pt-PT" dirty="0" err="1"/>
              <a:t>image</a:t>
            </a:r>
            <a:r>
              <a:rPr lang="pt-PT" dirty="0"/>
              <a:t> </a:t>
            </a:r>
            <a:r>
              <a:rPr lang="pt-PT" dirty="0" err="1"/>
              <a:t>from</a:t>
            </a:r>
            <a:r>
              <a:rPr lang="pt-PT" dirty="0"/>
              <a:t> </a:t>
            </a:r>
            <a:r>
              <a:rPr lang="pt-PT" dirty="0" err="1"/>
              <a:t>style</a:t>
            </a:r>
            <a:r>
              <a:rPr lang="pt-PT" dirty="0"/>
              <a:t> </a:t>
            </a:r>
            <a:r>
              <a:rPr lang="pt-PT" dirty="0" err="1"/>
              <a:t>image</a:t>
            </a:r>
            <a:r>
              <a:rPr lang="pt-PT" dirty="0"/>
              <a:t>. </a:t>
            </a:r>
          </a:p>
          <a:p>
            <a:r>
              <a:rPr lang="pt-PT" dirty="0"/>
              <a:t>Works </a:t>
            </a:r>
            <a:r>
              <a:rPr lang="pt-PT" dirty="0" err="1"/>
              <a:t>sometimes</a:t>
            </a:r>
            <a:r>
              <a:rPr lang="pt-PT" dirty="0"/>
              <a:t>.</a:t>
            </a:r>
          </a:p>
        </p:txBody>
      </p:sp>
      <p:pic>
        <p:nvPicPr>
          <p:cNvPr id="9222" name="Picture 6" descr="Style transfer">
            <a:extLst>
              <a:ext uri="{FF2B5EF4-FFF2-40B4-BE49-F238E27FC236}">
                <a16:creationId xmlns:a16="http://schemas.microsoft.com/office/drawing/2014/main" id="{BBA71E47-00F0-420A-9AEB-F463BD415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4" y="968375"/>
            <a:ext cx="12192000" cy="364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63495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Text Placeholder 2"/>
          <p:cNvSpPr>
            <a:spLocks noGrp="1"/>
          </p:cNvSpPr>
          <p:nvPr>
            <p:ph type="body" idx="1"/>
          </p:nvPr>
        </p:nvSpPr>
        <p:spPr/>
        <p:txBody>
          <a:bodyPr/>
          <a:lstStyle/>
          <a:p>
            <a:r>
              <a:rPr lang="en-US" dirty="0"/>
              <a:t>Artists historically work with edges</a:t>
            </a:r>
          </a:p>
          <a:p>
            <a:pPr lvl="1"/>
            <a:r>
              <a:rPr lang="en-US" dirty="0"/>
              <a:t>Due to human eyeball, and tools available</a:t>
            </a:r>
          </a:p>
          <a:p>
            <a:r>
              <a:rPr lang="en-US" dirty="0"/>
              <a:t>Edges show up in curvature calculations</a:t>
            </a:r>
          </a:p>
          <a:p>
            <a:r>
              <a:rPr lang="en-US" dirty="0"/>
              <a:t>Shading is then simplified or blurred</a:t>
            </a:r>
          </a:p>
          <a:p>
            <a:r>
              <a:rPr lang="en-US" dirty="0"/>
              <a:t>Artistic style is copied with stroke styles</a:t>
            </a:r>
          </a:p>
          <a:p>
            <a:r>
              <a:rPr lang="en-US" dirty="0"/>
              <a:t>AI is becoming more popular in </a:t>
            </a:r>
            <a:r>
              <a:rPr lang="en-US"/>
              <a:t>this area.</a:t>
            </a:r>
          </a:p>
        </p:txBody>
      </p:sp>
    </p:spTree>
    <p:extLst>
      <p:ext uri="{BB962C8B-B14F-4D97-AF65-F5344CB8AC3E}">
        <p14:creationId xmlns:p14="http://schemas.microsoft.com/office/powerpoint/2010/main" val="8188825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0466" y="609600"/>
            <a:ext cx="4140014" cy="1330839"/>
          </a:xfrm>
        </p:spPr>
        <p:txBody>
          <a:bodyPr vert="horz" lIns="91440" tIns="45720" rIns="91440" bIns="45720" rtlCol="0" anchor="ctr">
            <a:normAutofit/>
          </a:bodyPr>
          <a:lstStyle/>
          <a:p>
            <a:r>
              <a:rPr lang="en-US">
                <a:latin typeface="+mj-lt"/>
              </a:rPr>
              <a:t>Artistic Style &amp; Intent</a:t>
            </a:r>
          </a:p>
        </p:txBody>
      </p:sp>
      <p:pic>
        <p:nvPicPr>
          <p:cNvPr id="8" name="Picture 4" descr="Abstract art of neon orange and purple gradient">
            <a:extLst>
              <a:ext uri="{FF2B5EF4-FFF2-40B4-BE49-F238E27FC236}">
                <a16:creationId xmlns:a16="http://schemas.microsoft.com/office/drawing/2014/main" id="{DD0C839A-21A3-4A1B-92EB-1D10A2EFF4D0}"/>
              </a:ext>
            </a:extLst>
          </p:cNvPr>
          <p:cNvPicPr>
            <a:picLocks noChangeAspect="1"/>
          </p:cNvPicPr>
          <p:nvPr/>
        </p:nvPicPr>
        <p:blipFill rotWithShape="1">
          <a:blip r:embed="rId2"/>
          <a:srcRect l="17273" r="12281"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Text Placeholder 2"/>
          <p:cNvSpPr>
            <a:spLocks noGrp="1"/>
          </p:cNvSpPr>
          <p:nvPr>
            <p:ph type="body" idx="1"/>
          </p:nvPr>
        </p:nvSpPr>
        <p:spPr>
          <a:xfrm>
            <a:off x="7320465" y="2194102"/>
            <a:ext cx="4140013" cy="3908586"/>
          </a:xfrm>
        </p:spPr>
        <p:txBody>
          <a:bodyPr vert="horz" lIns="91440" tIns="45720" rIns="91440" bIns="45720" rtlCol="0">
            <a:normAutofit/>
          </a:bodyPr>
          <a:lstStyle/>
          <a:p>
            <a:pPr indent="-228600">
              <a:buFont typeface="Arial" panose="020B0604020202020204" pitchFamily="34" charset="0"/>
              <a:buChar char="•"/>
            </a:pPr>
            <a:r>
              <a:rPr lang="en-US" sz="1700" dirty="0">
                <a:latin typeface="+mn-lt"/>
                <a:ea typeface="+mn-ea"/>
              </a:rPr>
              <a:t>Artists discuss their</a:t>
            </a:r>
          </a:p>
          <a:p>
            <a:pPr lvl="1" indent="-228600">
              <a:buFont typeface="Arial" panose="020B0604020202020204" pitchFamily="34" charset="0"/>
              <a:buChar char="•"/>
            </a:pPr>
            <a:r>
              <a:rPr lang="en-US" sz="1700" dirty="0">
                <a:latin typeface="+mn-lt"/>
                <a:ea typeface="+mn-ea"/>
              </a:rPr>
              <a:t>style:  details of technique &amp; tools</a:t>
            </a:r>
          </a:p>
          <a:p>
            <a:pPr lvl="1" indent="-228600">
              <a:buFont typeface="Arial" panose="020B0604020202020204" pitchFamily="34" charset="0"/>
              <a:buChar char="•"/>
            </a:pPr>
            <a:r>
              <a:rPr lang="en-US" sz="1700" dirty="0">
                <a:latin typeface="+mn-lt"/>
                <a:ea typeface="+mn-ea"/>
              </a:rPr>
              <a:t>intent: what they wish to achieve</a:t>
            </a:r>
          </a:p>
          <a:p>
            <a:pPr lvl="1" indent="-228600">
              <a:buFont typeface="Arial" panose="020B0604020202020204" pitchFamily="34" charset="0"/>
              <a:buChar char="•"/>
            </a:pPr>
            <a:r>
              <a:rPr lang="en-US" sz="1700" dirty="0">
                <a:latin typeface="+mn-lt"/>
                <a:ea typeface="+mn-ea"/>
              </a:rPr>
              <a:t>message: what they wish to say</a:t>
            </a:r>
          </a:p>
          <a:p>
            <a:pPr lvl="1" indent="-228600">
              <a:buFont typeface="Arial" panose="020B0604020202020204" pitchFamily="34" charset="0"/>
              <a:buChar char="•"/>
            </a:pPr>
            <a:r>
              <a:rPr lang="en-US" sz="1700" dirty="0">
                <a:latin typeface="+mn-lt"/>
                <a:ea typeface="+mn-ea"/>
              </a:rPr>
              <a:t>abstraction: what they wish to remove</a:t>
            </a:r>
          </a:p>
          <a:p>
            <a:pPr indent="-228600">
              <a:buFont typeface="Arial" panose="020B0604020202020204" pitchFamily="34" charset="0"/>
              <a:buChar char="•"/>
            </a:pPr>
            <a:r>
              <a:rPr lang="en-US" sz="1700" dirty="0">
                <a:latin typeface="+mn-lt"/>
                <a:ea typeface="+mn-ea"/>
              </a:rPr>
              <a:t>Illustration is generally intent + abstraction</a:t>
            </a:r>
          </a:p>
          <a:p>
            <a:pPr indent="-228600">
              <a:buFont typeface="Arial" panose="020B0604020202020204" pitchFamily="34" charset="0"/>
              <a:buChar char="•"/>
            </a:pPr>
            <a:r>
              <a:rPr lang="en-US" sz="1700" dirty="0">
                <a:latin typeface="+mn-lt"/>
                <a:ea typeface="+mn-ea"/>
              </a:rPr>
              <a:t>Fine art is generally message + style</a:t>
            </a:r>
          </a:p>
        </p:txBody>
      </p:sp>
    </p:spTree>
    <p:extLst>
      <p:ext uri="{BB962C8B-B14F-4D97-AF65-F5344CB8AC3E}">
        <p14:creationId xmlns:p14="http://schemas.microsoft.com/office/powerpoint/2010/main" val="4815531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20466" y="609600"/>
            <a:ext cx="4140014" cy="1330839"/>
          </a:xfrm>
        </p:spPr>
        <p:txBody>
          <a:bodyPr vert="horz" lIns="91440" tIns="45720" rIns="91440" bIns="45720" rtlCol="0" anchor="ctr">
            <a:normAutofit/>
          </a:bodyPr>
          <a:lstStyle/>
          <a:p>
            <a:r>
              <a:rPr lang="en-US">
                <a:latin typeface="+mj-lt"/>
              </a:rPr>
              <a:t>Perceptual Issues</a:t>
            </a:r>
          </a:p>
        </p:txBody>
      </p:sp>
      <p:pic>
        <p:nvPicPr>
          <p:cNvPr id="2050" name="Picture 2" descr="See the source image">
            <a:extLst>
              <a:ext uri="{FF2B5EF4-FFF2-40B4-BE49-F238E27FC236}">
                <a16:creationId xmlns:a16="http://schemas.microsoft.com/office/drawing/2014/main" id="{31B17ADB-6F2D-4CC8-BDBB-5F24FC783E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26" r="18965"/>
          <a:stretch/>
        </p:blipFill>
        <p:spPr bwMode="auto">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7320465" y="2194102"/>
            <a:ext cx="4140013" cy="3908586"/>
          </a:xfrm>
        </p:spPr>
        <p:txBody>
          <a:bodyPr vert="horz" lIns="91440" tIns="45720" rIns="91440" bIns="45720" rtlCol="0">
            <a:normAutofit/>
          </a:bodyPr>
          <a:lstStyle/>
          <a:p>
            <a:pPr indent="-228600">
              <a:buFont typeface="Arial" panose="020B0604020202020204" pitchFamily="34" charset="0"/>
              <a:buChar char="•"/>
            </a:pPr>
            <a:r>
              <a:rPr lang="en-US" sz="2000">
                <a:latin typeface="+mn-lt"/>
                <a:ea typeface="+mn-ea"/>
              </a:rPr>
              <a:t>Humans are </a:t>
            </a:r>
            <a:r>
              <a:rPr lang="en-US" sz="2000" i="1">
                <a:latin typeface="+mn-lt"/>
                <a:ea typeface="+mn-ea"/>
              </a:rPr>
              <a:t>very</a:t>
            </a:r>
            <a:r>
              <a:rPr lang="en-US" sz="2000">
                <a:latin typeface="+mn-lt"/>
                <a:ea typeface="+mn-ea"/>
              </a:rPr>
              <a:t> edge-sensitive</a:t>
            </a:r>
          </a:p>
          <a:p>
            <a:pPr lvl="1" indent="-228600">
              <a:buFont typeface="Arial" panose="020B0604020202020204" pitchFamily="34" charset="0"/>
              <a:buChar char="•"/>
            </a:pPr>
            <a:r>
              <a:rPr lang="en-US" sz="2000">
                <a:latin typeface="+mn-lt"/>
                <a:ea typeface="+mn-ea"/>
              </a:rPr>
              <a:t>So a sketch draws only edges</a:t>
            </a:r>
          </a:p>
          <a:p>
            <a:pPr lvl="1" indent="-228600">
              <a:buFont typeface="Arial" panose="020B0604020202020204" pitchFamily="34" charset="0"/>
              <a:buChar char="•"/>
            </a:pPr>
            <a:r>
              <a:rPr lang="en-US" sz="2000">
                <a:latin typeface="+mn-lt"/>
                <a:ea typeface="+mn-ea"/>
              </a:rPr>
              <a:t>The oldest art tools generate edges</a:t>
            </a:r>
          </a:p>
          <a:p>
            <a:pPr lvl="2" indent="-228600">
              <a:buFont typeface="Arial" panose="020B0604020202020204" pitchFamily="34" charset="0"/>
              <a:buChar char="•"/>
            </a:pPr>
            <a:r>
              <a:rPr lang="en-US">
                <a:latin typeface="+mn-lt"/>
                <a:ea typeface="+mn-ea"/>
              </a:rPr>
              <a:t>Paint, carving, ink, pencils</a:t>
            </a:r>
          </a:p>
          <a:p>
            <a:pPr indent="-228600">
              <a:buFont typeface="Arial" panose="020B0604020202020204" pitchFamily="34" charset="0"/>
              <a:buChar char="•"/>
            </a:pPr>
            <a:r>
              <a:rPr lang="en-US" sz="2000">
                <a:latin typeface="+mn-lt"/>
                <a:ea typeface="+mn-ea"/>
              </a:rPr>
              <a:t>Humans also use shading to infer shape</a:t>
            </a:r>
          </a:p>
          <a:p>
            <a:pPr indent="-228600">
              <a:buFont typeface="Arial" panose="020B0604020202020204" pitchFamily="34" charset="0"/>
              <a:buChar char="•"/>
            </a:pPr>
            <a:r>
              <a:rPr lang="en-US" sz="2000">
                <a:latin typeface="+mn-lt"/>
                <a:ea typeface="+mn-ea"/>
              </a:rPr>
              <a:t>So strokes &amp; shadows are behind most of this</a:t>
            </a:r>
          </a:p>
        </p:txBody>
      </p:sp>
    </p:spTree>
    <p:extLst>
      <p:ext uri="{BB962C8B-B14F-4D97-AF65-F5344CB8AC3E}">
        <p14:creationId xmlns:p14="http://schemas.microsoft.com/office/powerpoint/2010/main" val="43909024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a:latin typeface="+mj-lt"/>
              </a:rPr>
              <a:t>Abstraction</a:t>
            </a:r>
          </a:p>
        </p:txBody>
      </p:sp>
      <p:sp>
        <p:nvSpPr>
          <p:cNvPr id="3" name="Text Placeholder 2"/>
          <p:cNvSpPr>
            <a:spLocks noGrp="1"/>
          </p:cNvSpPr>
          <p:nvPr>
            <p:ph type="body" idx="1"/>
          </p:nvPr>
        </p:nvSpPr>
        <p:spPr>
          <a:xfrm>
            <a:off x="4965431"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2400">
                <a:latin typeface="+mn-lt"/>
                <a:ea typeface="+mn-ea"/>
              </a:rPr>
              <a:t>Represents the </a:t>
            </a:r>
            <a:r>
              <a:rPr lang="en-US" sz="2400" i="1">
                <a:latin typeface="+mn-lt"/>
                <a:ea typeface="+mn-ea"/>
              </a:rPr>
              <a:t>essence</a:t>
            </a:r>
            <a:r>
              <a:rPr lang="en-US" sz="2400">
                <a:latin typeface="+mn-lt"/>
                <a:ea typeface="+mn-ea"/>
              </a:rPr>
              <a:t> of the object</a:t>
            </a:r>
          </a:p>
          <a:p>
            <a:pPr indent="-228600">
              <a:buFont typeface="Arial" panose="020B0604020202020204" pitchFamily="34" charset="0"/>
              <a:buChar char="•"/>
            </a:pPr>
            <a:r>
              <a:rPr lang="en-US" sz="2400">
                <a:latin typeface="+mn-lt"/>
                <a:ea typeface="+mn-ea"/>
              </a:rPr>
              <a:t>At the expense of detail</a:t>
            </a:r>
          </a:p>
          <a:p>
            <a:pPr lvl="1" indent="-228600">
              <a:buFont typeface="Arial" panose="020B0604020202020204" pitchFamily="34" charset="0"/>
              <a:buChar char="•"/>
            </a:pPr>
            <a:r>
              <a:rPr lang="en-US">
                <a:latin typeface="+mn-lt"/>
                <a:ea typeface="+mn-ea"/>
              </a:rPr>
              <a:t>Simplify: remove redundant detail</a:t>
            </a:r>
          </a:p>
          <a:p>
            <a:pPr lvl="1" indent="-228600">
              <a:buFont typeface="Arial" panose="020B0604020202020204" pitchFamily="34" charset="0"/>
              <a:buChar char="•"/>
            </a:pPr>
            <a:r>
              <a:rPr lang="en-US">
                <a:latin typeface="+mn-lt"/>
                <a:ea typeface="+mn-ea"/>
              </a:rPr>
              <a:t>Factorise: separate generic &amp; specific</a:t>
            </a:r>
          </a:p>
          <a:p>
            <a:pPr lvl="1" indent="-228600">
              <a:buFont typeface="Arial" panose="020B0604020202020204" pitchFamily="34" charset="0"/>
              <a:buChar char="•"/>
            </a:pPr>
            <a:r>
              <a:rPr lang="en-US">
                <a:latin typeface="+mn-lt"/>
                <a:ea typeface="+mn-ea"/>
              </a:rPr>
              <a:t>Schematise: substitute representations</a:t>
            </a:r>
          </a:p>
          <a:p>
            <a:pPr indent="-228600">
              <a:buFont typeface="Arial" panose="020B0604020202020204" pitchFamily="34" charset="0"/>
              <a:buChar char="•"/>
            </a:pPr>
            <a:r>
              <a:rPr lang="en-US" sz="2400">
                <a:latin typeface="+mn-lt"/>
                <a:ea typeface="+mn-ea"/>
              </a:rPr>
              <a:t>Stripping the image down amplifies meaning</a:t>
            </a:r>
          </a:p>
        </p:txBody>
      </p:sp>
      <p:pic>
        <p:nvPicPr>
          <p:cNvPr id="3074" name="Picture 2" descr="See the source image">
            <a:extLst>
              <a:ext uri="{FF2B5EF4-FFF2-40B4-BE49-F238E27FC236}">
                <a16:creationId xmlns:a16="http://schemas.microsoft.com/office/drawing/2014/main" id="{810ACD59-4FA8-4F50-8B20-DC603E1CF3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033"/>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82382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5" name="Picture 4"/>
          <p:cNvPicPr>
            <a:picLocks noChangeAspect="1"/>
          </p:cNvPicPr>
          <p:nvPr/>
        </p:nvPicPr>
        <p:blipFill>
          <a:blip r:embed="rId2"/>
          <a:stretch>
            <a:fillRect/>
          </a:stretch>
        </p:blipFill>
        <p:spPr>
          <a:xfrm>
            <a:off x="3737302" y="1107281"/>
            <a:ext cx="4726326" cy="5252955"/>
          </a:xfrm>
          <a:prstGeom prst="rect">
            <a:avLst/>
          </a:prstGeom>
        </p:spPr>
      </p:pic>
      <p:sp>
        <p:nvSpPr>
          <p:cNvPr id="6" name="TextBox 5"/>
          <p:cNvSpPr txBox="1"/>
          <p:nvPr/>
        </p:nvSpPr>
        <p:spPr>
          <a:xfrm>
            <a:off x="1539430" y="1599604"/>
            <a:ext cx="1897956" cy="9441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lnSpc>
                <a:spcPts val="3375"/>
              </a:lnSpc>
              <a:tabLst>
                <a:tab pos="750067" algn="l"/>
              </a:tabLst>
            </a:pPr>
            <a:r>
              <a:rPr lang="en-US" sz="1687">
                <a:solidFill>
                  <a:srgbClr val="000000"/>
                </a:solidFill>
                <a:latin typeface="Palatino Linotype" charset="0"/>
                <a:ea typeface="Gill Sans"/>
                <a:cs typeface="Gill Sans"/>
                <a:sym typeface="Gill Sans"/>
              </a:rPr>
              <a:t>Edge enhancement</a:t>
            </a:r>
          </a:p>
          <a:p>
            <a:pPr algn="ctr" defTabSz="410751" hangingPunct="0">
              <a:lnSpc>
                <a:spcPts val="3375"/>
              </a:lnSpc>
              <a:tabLst>
                <a:tab pos="750067" algn="l"/>
              </a:tabLst>
            </a:pPr>
            <a:r>
              <a:rPr lang="en-US" sz="1687">
                <a:latin typeface="Palatino Linotype" charset="0"/>
              </a:rPr>
              <a:t>(Edges in Z-buffer)</a:t>
            </a:r>
            <a:endParaRPr lang="en-US" sz="1687">
              <a:solidFill>
                <a:srgbClr val="000000"/>
              </a:solidFill>
              <a:latin typeface="Palatino Linotype" charset="0"/>
              <a:ea typeface="Gill Sans"/>
              <a:cs typeface="Gill Sans"/>
              <a:sym typeface="Gill Sans"/>
            </a:endParaRPr>
          </a:p>
        </p:txBody>
      </p:sp>
      <p:sp>
        <p:nvSpPr>
          <p:cNvPr id="7" name="TextBox 6"/>
          <p:cNvSpPr txBox="1"/>
          <p:nvPr/>
        </p:nvSpPr>
        <p:spPr>
          <a:xfrm>
            <a:off x="8837283" y="1381595"/>
            <a:ext cx="1750480" cy="13801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lnSpc>
                <a:spcPts val="3375"/>
              </a:lnSpc>
              <a:tabLst>
                <a:tab pos="750067" algn="l"/>
              </a:tabLst>
            </a:pPr>
            <a:r>
              <a:rPr lang="en-US" sz="1687" dirty="0">
                <a:solidFill>
                  <a:srgbClr val="000000"/>
                </a:solidFill>
                <a:latin typeface="Palatino Linotype" charset="0"/>
                <a:ea typeface="Gill Sans"/>
                <a:cs typeface="Gill Sans"/>
                <a:sym typeface="Gill Sans"/>
              </a:rPr>
              <a:t>Detail omission</a:t>
            </a:r>
          </a:p>
          <a:p>
            <a:pPr algn="ctr" defTabSz="410751" hangingPunct="0">
              <a:lnSpc>
                <a:spcPts val="3375"/>
              </a:lnSpc>
              <a:tabLst>
                <a:tab pos="750067" algn="l"/>
              </a:tabLst>
            </a:pPr>
            <a:r>
              <a:rPr lang="en-US" sz="1687" dirty="0">
                <a:latin typeface="Palatino Linotype" charset="0"/>
              </a:rPr>
              <a:t>(suppression of</a:t>
            </a:r>
          </a:p>
          <a:p>
            <a:pPr algn="ctr" defTabSz="410751" hangingPunct="0">
              <a:lnSpc>
                <a:spcPts val="3375"/>
              </a:lnSpc>
              <a:tabLst>
                <a:tab pos="750067" algn="l"/>
              </a:tabLst>
            </a:pPr>
            <a:r>
              <a:rPr lang="en-US" sz="1687" dirty="0">
                <a:solidFill>
                  <a:srgbClr val="000000"/>
                </a:solidFill>
                <a:latin typeface="Palatino Linotype" charset="0"/>
                <a:ea typeface="Gill Sans"/>
                <a:cs typeface="Gill Sans"/>
                <a:sym typeface="Gill Sans"/>
              </a:rPr>
              <a:t>redundant detail)</a:t>
            </a:r>
          </a:p>
        </p:txBody>
      </p:sp>
      <p:sp>
        <p:nvSpPr>
          <p:cNvPr id="8" name="TextBox 7"/>
          <p:cNvSpPr txBox="1"/>
          <p:nvPr/>
        </p:nvSpPr>
        <p:spPr>
          <a:xfrm>
            <a:off x="1524075" y="4483891"/>
            <a:ext cx="2053448" cy="9441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lnSpc>
                <a:spcPts val="3375"/>
              </a:lnSpc>
              <a:tabLst>
                <a:tab pos="750067" algn="l"/>
              </a:tabLst>
            </a:pPr>
            <a:r>
              <a:rPr lang="en-US" sz="1687" dirty="0" err="1">
                <a:solidFill>
                  <a:srgbClr val="000000"/>
                </a:solidFill>
                <a:latin typeface="Palatino Linotype" charset="0"/>
                <a:ea typeface="Gill Sans"/>
                <a:cs typeface="Gill Sans"/>
                <a:sym typeface="Gill Sans"/>
              </a:rPr>
              <a:t>Stylised</a:t>
            </a:r>
            <a:r>
              <a:rPr lang="en-US" sz="1687" dirty="0">
                <a:solidFill>
                  <a:srgbClr val="000000"/>
                </a:solidFill>
                <a:latin typeface="Palatino Linotype" charset="0"/>
                <a:ea typeface="Gill Sans"/>
                <a:cs typeface="Gill Sans"/>
                <a:sym typeface="Gill Sans"/>
              </a:rPr>
              <a:t> Contours</a:t>
            </a:r>
          </a:p>
          <a:p>
            <a:pPr algn="ctr" defTabSz="410751" hangingPunct="0">
              <a:lnSpc>
                <a:spcPts val="3375"/>
              </a:lnSpc>
              <a:tabLst>
                <a:tab pos="750067" algn="l"/>
              </a:tabLst>
            </a:pPr>
            <a:r>
              <a:rPr lang="en-US" sz="1687" dirty="0">
                <a:latin typeface="Palatino Linotype" charset="0"/>
              </a:rPr>
              <a:t>(Emphasis on edges)</a:t>
            </a:r>
            <a:endParaRPr lang="en-US" sz="1687" dirty="0">
              <a:solidFill>
                <a:srgbClr val="000000"/>
              </a:solidFill>
              <a:latin typeface="Palatino Linotype" charset="0"/>
              <a:ea typeface="Gill Sans"/>
              <a:cs typeface="Gill Sans"/>
              <a:sym typeface="Gill Sans"/>
            </a:endParaRPr>
          </a:p>
        </p:txBody>
      </p:sp>
      <p:sp>
        <p:nvSpPr>
          <p:cNvPr id="9" name="TextBox 8"/>
          <p:cNvSpPr txBox="1"/>
          <p:nvPr/>
        </p:nvSpPr>
        <p:spPr>
          <a:xfrm>
            <a:off x="8659439" y="4483892"/>
            <a:ext cx="1893148" cy="9441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lnSpc>
                <a:spcPts val="3375"/>
              </a:lnSpc>
              <a:tabLst>
                <a:tab pos="750067" algn="l"/>
              </a:tabLst>
            </a:pPr>
            <a:r>
              <a:rPr lang="en-US" sz="1687">
                <a:solidFill>
                  <a:srgbClr val="000000"/>
                </a:solidFill>
                <a:latin typeface="Palatino Linotype" charset="0"/>
                <a:ea typeface="Gill Sans"/>
                <a:cs typeface="Gill Sans"/>
                <a:sym typeface="Gill Sans"/>
              </a:rPr>
              <a:t>Painterly strokes</a:t>
            </a:r>
          </a:p>
          <a:p>
            <a:pPr algn="ctr" defTabSz="410751" hangingPunct="0">
              <a:lnSpc>
                <a:spcPts val="3375"/>
              </a:lnSpc>
              <a:tabLst>
                <a:tab pos="750067" algn="l"/>
              </a:tabLst>
            </a:pPr>
            <a:r>
              <a:rPr lang="en-US" sz="1687">
                <a:latin typeface="Palatino Linotype" charset="0"/>
              </a:rPr>
              <a:t>(Stylistic imitation)</a:t>
            </a:r>
            <a:endParaRPr lang="en-US" sz="1687">
              <a:solidFill>
                <a:srgbClr val="000000"/>
              </a:solidFill>
              <a:latin typeface="Palatino Linotype" charset="0"/>
              <a:ea typeface="Gill Sans"/>
              <a:cs typeface="Gill Sans"/>
              <a:sym typeface="Gill Sans"/>
            </a:endParaRPr>
          </a:p>
        </p:txBody>
      </p:sp>
    </p:spTree>
    <p:extLst>
      <p:ext uri="{BB962C8B-B14F-4D97-AF65-F5344CB8AC3E}">
        <p14:creationId xmlns:p14="http://schemas.microsoft.com/office/powerpoint/2010/main" val="177814528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506" y="425252"/>
            <a:ext cx="12180094" cy="1071563"/>
          </a:xfrm>
        </p:spPr>
        <p:txBody>
          <a:bodyPr/>
          <a:lstStyle/>
          <a:p>
            <a:r>
              <a:rPr lang="en-US" dirty="0"/>
              <a:t>Curve Extraction</a:t>
            </a:r>
          </a:p>
        </p:txBody>
      </p:sp>
      <p:sp>
        <p:nvSpPr>
          <p:cNvPr id="3" name="Text Placeholder 2"/>
          <p:cNvSpPr>
            <a:spLocks noGrp="1"/>
          </p:cNvSpPr>
          <p:nvPr>
            <p:ph type="body" idx="1"/>
          </p:nvPr>
        </p:nvSpPr>
        <p:spPr>
          <a:xfrm>
            <a:off x="555030" y="1126134"/>
            <a:ext cx="7407870" cy="5331023"/>
          </a:xfrm>
        </p:spPr>
        <p:txBody>
          <a:bodyPr/>
          <a:lstStyle/>
          <a:p>
            <a:r>
              <a:rPr lang="en-US" dirty="0"/>
              <a:t>Silhouettes separate back-/fore-ground</a:t>
            </a:r>
          </a:p>
          <a:p>
            <a:pPr lvl="1"/>
            <a:r>
              <a:rPr lang="en-US" dirty="0"/>
              <a:t>Eye rays are tangent</a:t>
            </a:r>
          </a:p>
          <a:p>
            <a:r>
              <a:rPr lang="en-US" dirty="0"/>
              <a:t>Creases</a:t>
            </a:r>
          </a:p>
          <a:p>
            <a:pPr lvl="1"/>
            <a:r>
              <a:rPr lang="en-US" dirty="0"/>
              <a:t>Tangent discontinuities</a:t>
            </a:r>
          </a:p>
          <a:p>
            <a:r>
              <a:rPr lang="en-US" dirty="0"/>
              <a:t>Cusps</a:t>
            </a:r>
          </a:p>
          <a:p>
            <a:pPr lvl="1"/>
            <a:r>
              <a:rPr lang="en-US" dirty="0"/>
              <a:t>Eye ray tangent to curve</a:t>
            </a:r>
          </a:p>
          <a:p>
            <a:endParaRPr lang="en-US" dirty="0"/>
          </a:p>
        </p:txBody>
      </p:sp>
      <p:pic>
        <p:nvPicPr>
          <p:cNvPr id="4" name="Picture 3"/>
          <p:cNvPicPr>
            <a:picLocks noChangeAspect="1"/>
          </p:cNvPicPr>
          <p:nvPr/>
        </p:nvPicPr>
        <p:blipFill>
          <a:blip r:embed="rId2"/>
          <a:stretch>
            <a:fillRect/>
          </a:stretch>
        </p:blipFill>
        <p:spPr>
          <a:xfrm>
            <a:off x="8823722" y="961034"/>
            <a:ext cx="1964531" cy="5116711"/>
          </a:xfrm>
          <a:prstGeom prst="rect">
            <a:avLst/>
          </a:prstGeom>
        </p:spPr>
      </p:pic>
    </p:spTree>
    <p:extLst>
      <p:ext uri="{BB962C8B-B14F-4D97-AF65-F5344CB8AC3E}">
        <p14:creationId xmlns:p14="http://schemas.microsoft.com/office/powerpoint/2010/main" val="150474500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a:latin typeface="+mj-lt"/>
              </a:rPr>
              <a:t>Contour</a:t>
            </a:r>
          </a:p>
        </p:txBody>
      </p:sp>
      <mc:AlternateContent xmlns:mc="http://schemas.openxmlformats.org/markup-compatibility/2006">
        <mc:Choice xmlns:a14="http://schemas.microsoft.com/office/drawing/2010/main" Requires="a14">
          <p:sp>
            <p:nvSpPr>
              <p:cNvPr id="3" name="Text Placeholder 2"/>
              <p:cNvSpPr>
                <a:spLocks noGrp="1"/>
              </p:cNvSpPr>
              <p:nvPr>
                <p:ph type="body" idx="1"/>
              </p:nvPr>
            </p:nvSpPr>
            <p:spPr>
              <a:xfrm>
                <a:off x="4965431"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2400">
                    <a:latin typeface="+mn-lt"/>
                    <a:ea typeface="+mn-ea"/>
                  </a:rPr>
                  <a:t>Silhouette is a subset of the contour</a:t>
                </a:r>
              </a:p>
              <a:p>
                <a:pPr lvl="1" indent="-228600">
                  <a:buFont typeface="Arial" panose="020B0604020202020204" pitchFamily="34" charset="0"/>
                  <a:buChar char="•"/>
                </a:pPr>
                <a:r>
                  <a:rPr lang="en-US">
                    <a:latin typeface="+mn-lt"/>
                    <a:ea typeface="+mn-ea"/>
                  </a:rPr>
                  <a:t>Set of </a:t>
                </a:r>
                <a:r>
                  <a:rPr lang="en-US" i="1">
                    <a:latin typeface="+mn-lt"/>
                    <a:ea typeface="+mn-ea"/>
                  </a:rPr>
                  <a:t>all</a:t>
                </a:r>
                <a:r>
                  <a:rPr lang="en-US">
                    <a:latin typeface="+mn-lt"/>
                    <a:ea typeface="+mn-ea"/>
                  </a:rPr>
                  <a:t> points tangent to eye ray from C</a:t>
                </a:r>
              </a:p>
              <a:p>
                <a:pPr lvl="1" indent="-228600">
                  <a:buFont typeface="Arial" panose="020B0604020202020204" pitchFamily="34" charset="0"/>
                  <a:buChar char="•"/>
                </a:pPr>
                <a14:m>
                  <m:oMath xmlns:m="http://schemas.openxmlformats.org/officeDocument/2006/math">
                    <m:acc>
                      <m:accPr>
                        <m:chr m:val="⃗"/>
                        <m:ctrlPr>
                          <a:rPr lang="en-US" i="1">
                            <a:latin typeface="Cambria Math" panose="02040503050406030204" pitchFamily="18" charset="0"/>
                            <a:ea typeface="+mn-ea"/>
                          </a:rPr>
                        </m:ctrlPr>
                      </m:accPr>
                      <m:e>
                        <m:r>
                          <a:rPr lang="en-US" b="0" i="1">
                            <a:latin typeface="Cambria Math" panose="02040503050406030204" pitchFamily="18" charset="0"/>
                            <a:ea typeface="+mn-ea"/>
                          </a:rPr>
                          <m:t>𝑛</m:t>
                        </m:r>
                      </m:e>
                    </m:acc>
                    <m:d>
                      <m:dPr>
                        <m:ctrlPr>
                          <a:rPr lang="en-US" b="0" i="1">
                            <a:latin typeface="Cambria Math" panose="02040503050406030204" pitchFamily="18" charset="0"/>
                            <a:ea typeface="+mn-ea"/>
                          </a:rPr>
                        </m:ctrlPr>
                      </m:dPr>
                      <m:e>
                        <m:r>
                          <a:rPr lang="en-US" b="0" i="1">
                            <a:latin typeface="Cambria Math" panose="02040503050406030204" pitchFamily="18" charset="0"/>
                            <a:ea typeface="+mn-ea"/>
                          </a:rPr>
                          <m:t>𝑃</m:t>
                        </m:r>
                      </m:e>
                    </m:d>
                    <m:r>
                      <a:rPr lang="en-US" b="0" i="1">
                        <a:latin typeface="Cambria Math" panose="02040503050406030204" pitchFamily="18" charset="0"/>
                        <a:ea typeface="+mn-ea"/>
                      </a:rPr>
                      <m:t>∙</m:t>
                    </m:r>
                    <m:d>
                      <m:dPr>
                        <m:ctrlPr>
                          <a:rPr lang="en-US" b="0" i="1">
                            <a:latin typeface="Cambria Math" panose="02040503050406030204" pitchFamily="18" charset="0"/>
                            <a:ea typeface="+mn-ea"/>
                          </a:rPr>
                        </m:ctrlPr>
                      </m:dPr>
                      <m:e>
                        <m:r>
                          <a:rPr lang="en-US" b="0" i="1">
                            <a:latin typeface="Cambria Math" panose="02040503050406030204" pitchFamily="18" charset="0"/>
                            <a:ea typeface="+mn-ea"/>
                          </a:rPr>
                          <m:t>𝑃</m:t>
                        </m:r>
                        <m:r>
                          <a:rPr lang="en-US" b="0" i="1">
                            <a:latin typeface="Cambria Math" panose="02040503050406030204" pitchFamily="18" charset="0"/>
                            <a:ea typeface="+mn-ea"/>
                          </a:rPr>
                          <m:t>−</m:t>
                        </m:r>
                        <m:r>
                          <a:rPr lang="en-US" b="0" i="1">
                            <a:latin typeface="Cambria Math" panose="02040503050406030204" pitchFamily="18" charset="0"/>
                            <a:ea typeface="+mn-ea"/>
                          </a:rPr>
                          <m:t>𝐶</m:t>
                        </m:r>
                      </m:e>
                    </m:d>
                    <m:r>
                      <a:rPr lang="en-US" b="0" i="1">
                        <a:latin typeface="Cambria Math" panose="02040503050406030204" pitchFamily="18" charset="0"/>
                        <a:ea typeface="+mn-ea"/>
                      </a:rPr>
                      <m:t>=0</m:t>
                    </m:r>
                  </m:oMath>
                </a14:m>
                <a:endParaRPr lang="en-US">
                  <a:latin typeface="+mn-lt"/>
                  <a:ea typeface="+mn-ea"/>
                </a:endParaRPr>
              </a:p>
              <a:p>
                <a:pPr indent="-228600">
                  <a:buFont typeface="Arial" panose="020B0604020202020204" pitchFamily="34" charset="0"/>
                  <a:buChar char="•"/>
                </a:pPr>
                <a:r>
                  <a:rPr lang="en-US" sz="2400">
                    <a:latin typeface="+mn-lt"/>
                    <a:ea typeface="+mn-ea"/>
                  </a:rPr>
                  <a:t>Alternate terms:</a:t>
                </a:r>
              </a:p>
              <a:p>
                <a:pPr lvl="1" indent="-228600">
                  <a:buFont typeface="Arial" panose="020B0604020202020204" pitchFamily="34" charset="0"/>
                  <a:buChar char="•"/>
                </a:pPr>
                <a:r>
                  <a:rPr lang="en-US">
                    <a:latin typeface="+mn-lt"/>
                    <a:ea typeface="+mn-ea"/>
                  </a:rPr>
                  <a:t>contour generator, visible contour, fold set</a:t>
                </a:r>
              </a:p>
            </p:txBody>
          </p:sp>
        </mc:Choice>
        <mc:Fallback>
          <p:sp>
            <p:nvSpPr>
              <p:cNvPr id="3" name="Text Placeholder 2"/>
              <p:cNvSpPr>
                <a:spLocks noGrp="1" noRot="1" noChangeAspect="1" noMove="1" noResize="1" noEditPoints="1" noAdjustHandles="1" noChangeArrowheads="1" noChangeShapeType="1" noTextEdit="1"/>
              </p:cNvSpPr>
              <p:nvPr>
                <p:ph type="body" idx="1"/>
              </p:nvPr>
            </p:nvSpPr>
            <p:spPr>
              <a:xfrm>
                <a:off x="4965431" y="2438400"/>
                <a:ext cx="6586489" cy="3785419"/>
              </a:xfrm>
              <a:blipFill>
                <a:blip r:embed="rId2"/>
                <a:stretch>
                  <a:fillRect/>
                </a:stretch>
              </a:blipFill>
            </p:spPr>
            <p:txBody>
              <a:bodyPr/>
              <a:lstStyle/>
              <a:p>
                <a:r>
                  <a:rPr lang="pt-PT">
                    <a:noFill/>
                  </a:rPr>
                  <a:t> </a:t>
                </a:r>
              </a:p>
            </p:txBody>
          </p:sp>
        </mc:Fallback>
      </mc:AlternateContent>
      <p:pic>
        <p:nvPicPr>
          <p:cNvPr id="5" name="Picture 4" descr="An illusion of swirling lines in black and white">
            <a:extLst>
              <a:ext uri="{FF2B5EF4-FFF2-40B4-BE49-F238E27FC236}">
                <a16:creationId xmlns:a16="http://schemas.microsoft.com/office/drawing/2014/main" id="{4BF42831-0F6B-4A85-BBEF-F309975F57C8}"/>
              </a:ext>
            </a:extLst>
          </p:cNvPr>
          <p:cNvPicPr>
            <a:picLocks noChangeAspect="1"/>
          </p:cNvPicPr>
          <p:nvPr/>
        </p:nvPicPr>
        <p:blipFill rotWithShape="1">
          <a:blip r:embed="rId3"/>
          <a:srcRect l="18266" r="36614" b="-1"/>
          <a:stretch/>
        </p:blipFill>
        <p:spPr>
          <a:xfrm>
            <a:off x="20" y="10"/>
            <a:ext cx="4635571" cy="6857990"/>
          </a:xfrm>
          <a:prstGeom prst="rect">
            <a:avLst/>
          </a:prstGeom>
          <a:effectLst/>
        </p:spPr>
      </p:pic>
    </p:spTree>
    <p:extLst>
      <p:ext uri="{BB962C8B-B14F-4D97-AF65-F5344CB8AC3E}">
        <p14:creationId xmlns:p14="http://schemas.microsoft.com/office/powerpoint/2010/main" val="3306720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a:latin typeface="+mj-lt"/>
              </a:rPr>
              <a:t>Polygonal Mesh Tangents</a:t>
            </a:r>
          </a:p>
        </p:txBody>
      </p:sp>
      <p:sp>
        <p:nvSpPr>
          <p:cNvPr id="3" name="Text Placeholder 2"/>
          <p:cNvSpPr>
            <a:spLocks noGrp="1"/>
          </p:cNvSpPr>
          <p:nvPr>
            <p:ph type="body" idx="1"/>
          </p:nvPr>
        </p:nvSpPr>
        <p:spPr>
          <a:xfrm>
            <a:off x="4965431" y="2438400"/>
            <a:ext cx="6586489" cy="3785419"/>
          </a:xfrm>
        </p:spPr>
        <p:txBody>
          <a:bodyPr vert="horz" lIns="91440" tIns="45720" rIns="91440" bIns="45720" rtlCol="0">
            <a:normAutofit/>
          </a:bodyPr>
          <a:lstStyle/>
          <a:p>
            <a:pPr indent="-228600">
              <a:buFont typeface="Arial" panose="020B0604020202020204" pitchFamily="34" charset="0"/>
              <a:buChar char="•"/>
            </a:pPr>
            <a:r>
              <a:rPr lang="en-US" sz="2400">
                <a:latin typeface="+mn-lt"/>
                <a:ea typeface="+mn-ea"/>
              </a:rPr>
              <a:t>Polygonal meshes are a nuisance</a:t>
            </a:r>
          </a:p>
          <a:p>
            <a:pPr indent="-228600">
              <a:buFont typeface="Arial" panose="020B0604020202020204" pitchFamily="34" charset="0"/>
              <a:buChar char="•"/>
            </a:pPr>
            <a:r>
              <a:rPr lang="en-US" sz="2400">
                <a:latin typeface="+mn-lt"/>
                <a:ea typeface="+mn-ea"/>
              </a:rPr>
              <a:t>Silhouette is made up of mesh edges</a:t>
            </a:r>
          </a:p>
          <a:p>
            <a:pPr indent="-228600">
              <a:buFont typeface="Arial" panose="020B0604020202020204" pitchFamily="34" charset="0"/>
              <a:buChar char="•"/>
            </a:pPr>
            <a:r>
              <a:rPr lang="en-US" sz="2400">
                <a:latin typeface="+mn-lt"/>
                <a:ea typeface="+mn-ea"/>
              </a:rPr>
              <a:t>But tangent planes do not exist at edges</a:t>
            </a:r>
          </a:p>
          <a:p>
            <a:pPr indent="-228600">
              <a:buFont typeface="Arial" panose="020B0604020202020204" pitchFamily="34" charset="0"/>
              <a:buChar char="•"/>
            </a:pPr>
            <a:r>
              <a:rPr lang="en-US" sz="2400">
                <a:latin typeface="+mn-lt"/>
                <a:ea typeface="+mn-ea"/>
              </a:rPr>
              <a:t>Most meshes derive from smooth surfaces</a:t>
            </a:r>
          </a:p>
          <a:p>
            <a:pPr lvl="1" indent="-228600">
              <a:buFont typeface="Arial" panose="020B0604020202020204" pitchFamily="34" charset="0"/>
              <a:buChar char="•"/>
            </a:pPr>
            <a:r>
              <a:rPr lang="en-US">
                <a:latin typeface="+mn-lt"/>
                <a:ea typeface="+mn-ea"/>
              </a:rPr>
              <a:t>But may have </a:t>
            </a:r>
            <a:r>
              <a:rPr lang="en-US" i="1">
                <a:latin typeface="+mn-lt"/>
                <a:ea typeface="+mn-ea"/>
              </a:rPr>
              <a:t>crease edges</a:t>
            </a:r>
            <a:r>
              <a:rPr lang="en-US">
                <a:latin typeface="+mn-lt"/>
                <a:ea typeface="+mn-ea"/>
              </a:rPr>
              <a:t> marked</a:t>
            </a:r>
          </a:p>
          <a:p>
            <a:pPr lvl="1" indent="-228600">
              <a:buFont typeface="Arial" panose="020B0604020202020204" pitchFamily="34" charset="0"/>
              <a:buChar char="•"/>
            </a:pPr>
            <a:r>
              <a:rPr lang="en-US">
                <a:latin typeface="+mn-lt"/>
                <a:ea typeface="+mn-ea"/>
              </a:rPr>
              <a:t>Edges which are intended to be sharp</a:t>
            </a:r>
          </a:p>
        </p:txBody>
      </p:sp>
      <p:pic>
        <p:nvPicPr>
          <p:cNvPr id="5" name="Picture 4" descr="An abstract genetic concept">
            <a:extLst>
              <a:ext uri="{FF2B5EF4-FFF2-40B4-BE49-F238E27FC236}">
                <a16:creationId xmlns:a16="http://schemas.microsoft.com/office/drawing/2014/main" id="{28BE206B-8E8B-40A2-A686-2894BA044745}"/>
              </a:ext>
            </a:extLst>
          </p:cNvPr>
          <p:cNvPicPr>
            <a:picLocks noChangeAspect="1"/>
          </p:cNvPicPr>
          <p:nvPr/>
        </p:nvPicPr>
        <p:blipFill rotWithShape="1">
          <a:blip r:embed="rId2"/>
          <a:srcRect l="18700" r="13707"/>
          <a:stretch/>
        </p:blipFill>
        <p:spPr>
          <a:xfrm>
            <a:off x="20" y="10"/>
            <a:ext cx="4635571" cy="6857990"/>
          </a:xfrm>
          <a:prstGeom prst="rect">
            <a:avLst/>
          </a:prstGeom>
          <a:effectLst/>
        </p:spPr>
      </p:pic>
    </p:spTree>
    <p:extLst>
      <p:ext uri="{BB962C8B-B14F-4D97-AF65-F5344CB8AC3E}">
        <p14:creationId xmlns:p14="http://schemas.microsoft.com/office/powerpoint/2010/main" val="2034684481"/>
      </p:ext>
    </p:extLst>
  </p:cSld>
  <p:clrMapOvr>
    <a:masterClrMapping/>
  </p:clrMapOvr>
  <p:transition spd="med"/>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790</Words>
  <Application>Microsoft Office PowerPoint</Application>
  <PresentationFormat>Ecrã Panorâmico</PresentationFormat>
  <Paragraphs>140</Paragraphs>
  <Slides>23</Slides>
  <Notes>2</Notes>
  <HiddenSlides>0</HiddenSlides>
  <MMClips>0</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23</vt:i4>
      </vt:variant>
    </vt:vector>
  </HeadingPairs>
  <TitlesOfParts>
    <vt:vector size="31" baseType="lpstr">
      <vt:lpstr>Gill Sans</vt:lpstr>
      <vt:lpstr>Arial</vt:lpstr>
      <vt:lpstr>Calibri</vt:lpstr>
      <vt:lpstr>Calisto MT</vt:lpstr>
      <vt:lpstr>Cambria</vt:lpstr>
      <vt:lpstr>Cambria Math</vt:lpstr>
      <vt:lpstr>Palatino Linotype</vt:lpstr>
      <vt:lpstr>Tema do Office</vt:lpstr>
      <vt:lpstr>18 - Non-Photorealistic (Expressive) Rendering</vt:lpstr>
      <vt:lpstr>Artists &amp; Rendering</vt:lpstr>
      <vt:lpstr>Artistic Style &amp; Intent</vt:lpstr>
      <vt:lpstr>Perceptual Issues</vt:lpstr>
      <vt:lpstr>Abstraction</vt:lpstr>
      <vt:lpstr>Examples</vt:lpstr>
      <vt:lpstr>Curve Extraction</vt:lpstr>
      <vt:lpstr>Contour</vt:lpstr>
      <vt:lpstr>Polygonal Mesh Tangents</vt:lpstr>
      <vt:lpstr>Simple Silhouettes</vt:lpstr>
      <vt:lpstr>Cel (Toon) Shading</vt:lpstr>
      <vt:lpstr>Contour Contours</vt:lpstr>
      <vt:lpstr>Suggestive Contours</vt:lpstr>
      <vt:lpstr>Principal &amp; Secondary Curvature</vt:lpstr>
      <vt:lpstr>Lines of Curvature</vt:lpstr>
      <vt:lpstr>Suggestive Contours, II</vt:lpstr>
      <vt:lpstr>Suggestive Contours, &amp;c.</vt:lpstr>
      <vt:lpstr>Scene Abstraction</vt:lpstr>
      <vt:lpstr>Image-space NPR</vt:lpstr>
      <vt:lpstr>Painterly rendering</vt:lpstr>
      <vt:lpstr>Diffusion Curves</vt:lpstr>
      <vt:lpstr>AI Style transfer</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Rafael Kuffner dos Anjos</dc:creator>
  <cp:lastModifiedBy>Rafael Kuffner dos Anjos</cp:lastModifiedBy>
  <cp:revision>2</cp:revision>
  <dcterms:created xsi:type="dcterms:W3CDTF">2021-09-14T08:44:47Z</dcterms:created>
  <dcterms:modified xsi:type="dcterms:W3CDTF">2021-11-26T10:37:46Z</dcterms:modified>
</cp:coreProperties>
</file>